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media/media1.mov" ContentType="video/unknown"/>
  <Override PartName="/ppt/media/media2.mov" ContentType="video/unknown"/>
  <Override PartName="/ppt/media/media3.mov" ContentType="video/unknown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</p:sldIdLst>
  <p:sldSz cx="9144000" cy="51435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1B212C"/>
        </a:solidFill>
        <a:effectLst/>
        <a:uFillTx/>
        <a:latin typeface="+mn-lt"/>
        <a:ea typeface="+mn-ea"/>
        <a:cs typeface="+mn-cs"/>
        <a:sym typeface="Arial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1B212C"/>
        </a:solidFill>
        <a:effectLst/>
        <a:uFillTx/>
        <a:latin typeface="+mn-lt"/>
        <a:ea typeface="+mn-ea"/>
        <a:cs typeface="+mn-cs"/>
        <a:sym typeface="Arial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1B212C"/>
        </a:solidFill>
        <a:effectLst/>
        <a:uFillTx/>
        <a:latin typeface="+mn-lt"/>
        <a:ea typeface="+mn-ea"/>
        <a:cs typeface="+mn-cs"/>
        <a:sym typeface="Arial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1B212C"/>
        </a:solidFill>
        <a:effectLst/>
        <a:uFillTx/>
        <a:latin typeface="+mn-lt"/>
        <a:ea typeface="+mn-ea"/>
        <a:cs typeface="+mn-cs"/>
        <a:sym typeface="Arial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1B212C"/>
        </a:solidFill>
        <a:effectLst/>
        <a:uFillTx/>
        <a:latin typeface="+mn-lt"/>
        <a:ea typeface="+mn-ea"/>
        <a:cs typeface="+mn-cs"/>
        <a:sym typeface="Arial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1B212C"/>
        </a:solidFill>
        <a:effectLst/>
        <a:uFillTx/>
        <a:latin typeface="+mn-lt"/>
        <a:ea typeface="+mn-ea"/>
        <a:cs typeface="+mn-cs"/>
        <a:sym typeface="Arial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1B212C"/>
        </a:solidFill>
        <a:effectLst/>
        <a:uFillTx/>
        <a:latin typeface="+mn-lt"/>
        <a:ea typeface="+mn-ea"/>
        <a:cs typeface="+mn-cs"/>
        <a:sym typeface="Arial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1B212C"/>
        </a:solidFill>
        <a:effectLst/>
        <a:uFillTx/>
        <a:latin typeface="+mn-lt"/>
        <a:ea typeface="+mn-ea"/>
        <a:cs typeface="+mn-cs"/>
        <a:sym typeface="Arial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1B212C"/>
        </a:solidFill>
        <a:effectLst/>
        <a:uFillTx/>
        <a:latin typeface="+mn-lt"/>
        <a:ea typeface="+mn-ea"/>
        <a:cs typeface="+mn-cs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1B212C"/>
        </a:fontRef>
        <a:srgbClr val="1B212C"/>
      </a:tcTxStyle>
      <a:tcStyle>
        <a:tcBdr>
          <a:left>
            <a:ln w="12700" cap="flat">
              <a:solidFill>
                <a:srgbClr val="1B212C"/>
              </a:solidFill>
              <a:prstDash val="solid"/>
              <a:round/>
            </a:ln>
          </a:left>
          <a:right>
            <a:ln w="12700" cap="flat">
              <a:solidFill>
                <a:srgbClr val="1B212C"/>
              </a:solidFill>
              <a:prstDash val="solid"/>
              <a:round/>
            </a:ln>
          </a:right>
          <a:top>
            <a:ln w="12700" cap="flat">
              <a:solidFill>
                <a:srgbClr val="1B212C"/>
              </a:solidFill>
              <a:prstDash val="solid"/>
              <a:round/>
            </a:ln>
          </a:top>
          <a:bottom>
            <a:ln w="12700" cap="flat">
              <a:solidFill>
                <a:srgbClr val="1B212C"/>
              </a:solidFill>
              <a:prstDash val="solid"/>
              <a:round/>
            </a:ln>
          </a:bottom>
          <a:insideH>
            <a:ln w="12700" cap="flat">
              <a:solidFill>
                <a:srgbClr val="1B212C"/>
              </a:solidFill>
              <a:prstDash val="solid"/>
              <a:round/>
            </a:ln>
          </a:insideH>
          <a:insideV>
            <a:ln w="12700" cap="flat">
              <a:solidFill>
                <a:srgbClr val="1B212C"/>
              </a:solidFill>
              <a:prstDash val="solid"/>
              <a:round/>
            </a:ln>
          </a:insideV>
        </a:tcBdr>
        <a:fill>
          <a:solidFill>
            <a:srgbClr val="CACEE2"/>
          </a:solidFill>
        </a:fill>
      </a:tcStyle>
    </a:wholeTbl>
    <a:band2H>
      <a:tcTxStyle b="def" i="def"/>
      <a:tcStyle>
        <a:tcBdr/>
        <a:fill>
          <a:solidFill>
            <a:srgbClr val="E6E8F1"/>
          </a:solidFill>
        </a:fill>
      </a:tcStyle>
    </a:band2H>
    <a:firstCol>
      <a:tcTxStyle b="on" i="off">
        <a:fontRef idx="minor">
          <a:srgbClr val="1B212C"/>
        </a:fontRef>
        <a:srgbClr val="1B212C"/>
      </a:tcTxStyle>
      <a:tcStyle>
        <a:tcBdr>
          <a:left>
            <a:ln w="12700" cap="flat">
              <a:solidFill>
                <a:srgbClr val="1B212C"/>
              </a:solidFill>
              <a:prstDash val="solid"/>
              <a:round/>
            </a:ln>
          </a:left>
          <a:right>
            <a:ln w="12700" cap="flat">
              <a:solidFill>
                <a:srgbClr val="1B212C"/>
              </a:solidFill>
              <a:prstDash val="solid"/>
              <a:round/>
            </a:ln>
          </a:right>
          <a:top>
            <a:ln w="12700" cap="flat">
              <a:solidFill>
                <a:srgbClr val="1B212C"/>
              </a:solidFill>
              <a:prstDash val="solid"/>
              <a:round/>
            </a:ln>
          </a:top>
          <a:bottom>
            <a:ln w="12700" cap="flat">
              <a:solidFill>
                <a:srgbClr val="1B212C"/>
              </a:solidFill>
              <a:prstDash val="solid"/>
              <a:round/>
            </a:ln>
          </a:bottom>
          <a:insideH>
            <a:ln w="12700" cap="flat">
              <a:solidFill>
                <a:srgbClr val="1B212C"/>
              </a:solidFill>
              <a:prstDash val="solid"/>
              <a:round/>
            </a:ln>
          </a:insideH>
          <a:insideV>
            <a:ln w="12700" cap="flat">
              <a:solidFill>
                <a:srgbClr val="1B212C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1B212C"/>
        </a:fontRef>
        <a:srgbClr val="1B212C"/>
      </a:tcTxStyle>
      <a:tcStyle>
        <a:tcBdr>
          <a:left>
            <a:ln w="12700" cap="flat">
              <a:solidFill>
                <a:srgbClr val="1B212C"/>
              </a:solidFill>
              <a:prstDash val="solid"/>
              <a:round/>
            </a:ln>
          </a:left>
          <a:right>
            <a:ln w="12700" cap="flat">
              <a:solidFill>
                <a:srgbClr val="1B212C"/>
              </a:solidFill>
              <a:prstDash val="solid"/>
              <a:round/>
            </a:ln>
          </a:right>
          <a:top>
            <a:ln w="38100" cap="flat">
              <a:solidFill>
                <a:srgbClr val="1B212C"/>
              </a:solidFill>
              <a:prstDash val="solid"/>
              <a:round/>
            </a:ln>
          </a:top>
          <a:bottom>
            <a:ln w="12700" cap="flat">
              <a:solidFill>
                <a:srgbClr val="1B212C"/>
              </a:solidFill>
              <a:prstDash val="solid"/>
              <a:round/>
            </a:ln>
          </a:bottom>
          <a:insideH>
            <a:ln w="12700" cap="flat">
              <a:solidFill>
                <a:srgbClr val="1B212C"/>
              </a:solidFill>
              <a:prstDash val="solid"/>
              <a:round/>
            </a:ln>
          </a:insideH>
          <a:insideV>
            <a:ln w="12700" cap="flat">
              <a:solidFill>
                <a:srgbClr val="1B212C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1B212C"/>
        </a:fontRef>
        <a:srgbClr val="1B212C"/>
      </a:tcTxStyle>
      <a:tcStyle>
        <a:tcBdr>
          <a:left>
            <a:ln w="12700" cap="flat">
              <a:solidFill>
                <a:srgbClr val="1B212C"/>
              </a:solidFill>
              <a:prstDash val="solid"/>
              <a:round/>
            </a:ln>
          </a:left>
          <a:right>
            <a:ln w="12700" cap="flat">
              <a:solidFill>
                <a:srgbClr val="1B212C"/>
              </a:solidFill>
              <a:prstDash val="solid"/>
              <a:round/>
            </a:ln>
          </a:right>
          <a:top>
            <a:ln w="12700" cap="flat">
              <a:solidFill>
                <a:srgbClr val="1B212C"/>
              </a:solidFill>
              <a:prstDash val="solid"/>
              <a:round/>
            </a:ln>
          </a:top>
          <a:bottom>
            <a:ln w="38100" cap="flat">
              <a:solidFill>
                <a:srgbClr val="1B212C"/>
              </a:solidFill>
              <a:prstDash val="solid"/>
              <a:round/>
            </a:ln>
          </a:bottom>
          <a:insideH>
            <a:ln w="12700" cap="flat">
              <a:solidFill>
                <a:srgbClr val="1B212C"/>
              </a:solidFill>
              <a:prstDash val="solid"/>
              <a:round/>
            </a:ln>
          </a:insideH>
          <a:insideV>
            <a:ln w="12700" cap="flat">
              <a:solidFill>
                <a:srgbClr val="1B212C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1B212C"/>
        </a:fontRef>
        <a:srgbClr val="1B212C"/>
      </a:tcTxStyle>
      <a:tcStyle>
        <a:tcBdr>
          <a:left>
            <a:ln w="12700" cap="flat">
              <a:solidFill>
                <a:srgbClr val="1B212C"/>
              </a:solidFill>
              <a:prstDash val="solid"/>
              <a:round/>
            </a:ln>
          </a:left>
          <a:right>
            <a:ln w="12700" cap="flat">
              <a:solidFill>
                <a:srgbClr val="1B212C"/>
              </a:solidFill>
              <a:prstDash val="solid"/>
              <a:round/>
            </a:ln>
          </a:right>
          <a:top>
            <a:ln w="12700" cap="flat">
              <a:solidFill>
                <a:srgbClr val="1B212C"/>
              </a:solidFill>
              <a:prstDash val="solid"/>
              <a:round/>
            </a:ln>
          </a:top>
          <a:bottom>
            <a:ln w="12700" cap="flat">
              <a:solidFill>
                <a:srgbClr val="1B212C"/>
              </a:solidFill>
              <a:prstDash val="solid"/>
              <a:round/>
            </a:ln>
          </a:bottom>
          <a:insideH>
            <a:ln w="12700" cap="flat">
              <a:solidFill>
                <a:srgbClr val="1B212C"/>
              </a:solidFill>
              <a:prstDash val="solid"/>
              <a:round/>
            </a:ln>
          </a:insideH>
          <a:insideV>
            <a:ln w="12700" cap="flat">
              <a:solidFill>
                <a:srgbClr val="1B212C"/>
              </a:solidFill>
              <a:prstDash val="solid"/>
              <a:round/>
            </a:ln>
          </a:insideV>
        </a:tcBdr>
        <a:fill>
          <a:solidFill>
            <a:srgbClr val="CFD0D2"/>
          </a:solidFill>
        </a:fill>
      </a:tcStyle>
    </a:wholeTbl>
    <a:band2H>
      <a:tcTxStyle b="def" i="def"/>
      <a:tcStyle>
        <a:tcBdr/>
        <a:fill>
          <a:solidFill>
            <a:srgbClr val="E8E9EA"/>
          </a:solidFill>
        </a:fill>
      </a:tcStyle>
    </a:band2H>
    <a:firstCol>
      <a:tcTxStyle b="on" i="off">
        <a:fontRef idx="minor">
          <a:srgbClr val="1B212C"/>
        </a:fontRef>
        <a:srgbClr val="1B212C"/>
      </a:tcTxStyle>
      <a:tcStyle>
        <a:tcBdr>
          <a:left>
            <a:ln w="12700" cap="flat">
              <a:solidFill>
                <a:srgbClr val="1B212C"/>
              </a:solidFill>
              <a:prstDash val="solid"/>
              <a:round/>
            </a:ln>
          </a:left>
          <a:right>
            <a:ln w="12700" cap="flat">
              <a:solidFill>
                <a:srgbClr val="1B212C"/>
              </a:solidFill>
              <a:prstDash val="solid"/>
              <a:round/>
            </a:ln>
          </a:right>
          <a:top>
            <a:ln w="12700" cap="flat">
              <a:solidFill>
                <a:srgbClr val="1B212C"/>
              </a:solidFill>
              <a:prstDash val="solid"/>
              <a:round/>
            </a:ln>
          </a:top>
          <a:bottom>
            <a:ln w="12700" cap="flat">
              <a:solidFill>
                <a:srgbClr val="1B212C"/>
              </a:solidFill>
              <a:prstDash val="solid"/>
              <a:round/>
            </a:ln>
          </a:bottom>
          <a:insideH>
            <a:ln w="12700" cap="flat">
              <a:solidFill>
                <a:srgbClr val="1B212C"/>
              </a:solidFill>
              <a:prstDash val="solid"/>
              <a:round/>
            </a:ln>
          </a:insideH>
          <a:insideV>
            <a:ln w="12700" cap="flat">
              <a:solidFill>
                <a:srgbClr val="1B212C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1B212C"/>
        </a:fontRef>
        <a:srgbClr val="1B212C"/>
      </a:tcTxStyle>
      <a:tcStyle>
        <a:tcBdr>
          <a:left>
            <a:ln w="12700" cap="flat">
              <a:solidFill>
                <a:srgbClr val="1B212C"/>
              </a:solidFill>
              <a:prstDash val="solid"/>
              <a:round/>
            </a:ln>
          </a:left>
          <a:right>
            <a:ln w="12700" cap="flat">
              <a:solidFill>
                <a:srgbClr val="1B212C"/>
              </a:solidFill>
              <a:prstDash val="solid"/>
              <a:round/>
            </a:ln>
          </a:right>
          <a:top>
            <a:ln w="38100" cap="flat">
              <a:solidFill>
                <a:srgbClr val="1B212C"/>
              </a:solidFill>
              <a:prstDash val="solid"/>
              <a:round/>
            </a:ln>
          </a:top>
          <a:bottom>
            <a:ln w="12700" cap="flat">
              <a:solidFill>
                <a:srgbClr val="1B212C"/>
              </a:solidFill>
              <a:prstDash val="solid"/>
              <a:round/>
            </a:ln>
          </a:bottom>
          <a:insideH>
            <a:ln w="12700" cap="flat">
              <a:solidFill>
                <a:srgbClr val="1B212C"/>
              </a:solidFill>
              <a:prstDash val="solid"/>
              <a:round/>
            </a:ln>
          </a:insideH>
          <a:insideV>
            <a:ln w="12700" cap="flat">
              <a:solidFill>
                <a:srgbClr val="1B212C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1B212C"/>
        </a:fontRef>
        <a:srgbClr val="1B212C"/>
      </a:tcTxStyle>
      <a:tcStyle>
        <a:tcBdr>
          <a:left>
            <a:ln w="12700" cap="flat">
              <a:solidFill>
                <a:srgbClr val="1B212C"/>
              </a:solidFill>
              <a:prstDash val="solid"/>
              <a:round/>
            </a:ln>
          </a:left>
          <a:right>
            <a:ln w="12700" cap="flat">
              <a:solidFill>
                <a:srgbClr val="1B212C"/>
              </a:solidFill>
              <a:prstDash val="solid"/>
              <a:round/>
            </a:ln>
          </a:right>
          <a:top>
            <a:ln w="12700" cap="flat">
              <a:solidFill>
                <a:srgbClr val="1B212C"/>
              </a:solidFill>
              <a:prstDash val="solid"/>
              <a:round/>
            </a:ln>
          </a:top>
          <a:bottom>
            <a:ln w="38100" cap="flat">
              <a:solidFill>
                <a:srgbClr val="1B212C"/>
              </a:solidFill>
              <a:prstDash val="solid"/>
              <a:round/>
            </a:ln>
          </a:bottom>
          <a:insideH>
            <a:ln w="12700" cap="flat">
              <a:solidFill>
                <a:srgbClr val="1B212C"/>
              </a:solidFill>
              <a:prstDash val="solid"/>
              <a:round/>
            </a:ln>
          </a:insideH>
          <a:insideV>
            <a:ln w="12700" cap="flat">
              <a:solidFill>
                <a:srgbClr val="1B212C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1B212C"/>
        </a:fontRef>
        <a:srgbClr val="1B212C"/>
      </a:tcTxStyle>
      <a:tcStyle>
        <a:tcBdr>
          <a:left>
            <a:ln w="12700" cap="flat">
              <a:solidFill>
                <a:srgbClr val="1B212C"/>
              </a:solidFill>
              <a:prstDash val="solid"/>
              <a:round/>
            </a:ln>
          </a:left>
          <a:right>
            <a:ln w="12700" cap="flat">
              <a:solidFill>
                <a:srgbClr val="1B212C"/>
              </a:solidFill>
              <a:prstDash val="solid"/>
              <a:round/>
            </a:ln>
          </a:right>
          <a:top>
            <a:ln w="12700" cap="flat">
              <a:solidFill>
                <a:srgbClr val="1B212C"/>
              </a:solidFill>
              <a:prstDash val="solid"/>
              <a:round/>
            </a:ln>
          </a:top>
          <a:bottom>
            <a:ln w="12700" cap="flat">
              <a:solidFill>
                <a:srgbClr val="1B212C"/>
              </a:solidFill>
              <a:prstDash val="solid"/>
              <a:round/>
            </a:ln>
          </a:bottom>
          <a:insideH>
            <a:ln w="12700" cap="flat">
              <a:solidFill>
                <a:srgbClr val="1B212C"/>
              </a:solidFill>
              <a:prstDash val="solid"/>
              <a:round/>
            </a:ln>
          </a:insideH>
          <a:insideV>
            <a:ln w="12700" cap="flat">
              <a:solidFill>
                <a:srgbClr val="1B212C"/>
              </a:solidFill>
              <a:prstDash val="solid"/>
              <a:round/>
            </a:ln>
          </a:insideV>
        </a:tcBdr>
        <a:fill>
          <a:solidFill>
            <a:srgbClr val="FAD1CB"/>
          </a:solidFill>
        </a:fill>
      </a:tcStyle>
    </a:wholeTbl>
    <a:band2H>
      <a:tcTxStyle b="def" i="def"/>
      <a:tcStyle>
        <a:tcBdr/>
        <a:fill>
          <a:solidFill>
            <a:srgbClr val="FCE9E7"/>
          </a:solidFill>
        </a:fill>
      </a:tcStyle>
    </a:band2H>
    <a:firstCol>
      <a:tcTxStyle b="on" i="off">
        <a:fontRef idx="minor">
          <a:srgbClr val="1B212C"/>
        </a:fontRef>
        <a:srgbClr val="1B212C"/>
      </a:tcTxStyle>
      <a:tcStyle>
        <a:tcBdr>
          <a:left>
            <a:ln w="12700" cap="flat">
              <a:solidFill>
                <a:srgbClr val="1B212C"/>
              </a:solidFill>
              <a:prstDash val="solid"/>
              <a:round/>
            </a:ln>
          </a:left>
          <a:right>
            <a:ln w="12700" cap="flat">
              <a:solidFill>
                <a:srgbClr val="1B212C"/>
              </a:solidFill>
              <a:prstDash val="solid"/>
              <a:round/>
            </a:ln>
          </a:right>
          <a:top>
            <a:ln w="12700" cap="flat">
              <a:solidFill>
                <a:srgbClr val="1B212C"/>
              </a:solidFill>
              <a:prstDash val="solid"/>
              <a:round/>
            </a:ln>
          </a:top>
          <a:bottom>
            <a:ln w="12700" cap="flat">
              <a:solidFill>
                <a:srgbClr val="1B212C"/>
              </a:solidFill>
              <a:prstDash val="solid"/>
              <a:round/>
            </a:ln>
          </a:bottom>
          <a:insideH>
            <a:ln w="12700" cap="flat">
              <a:solidFill>
                <a:srgbClr val="1B212C"/>
              </a:solidFill>
              <a:prstDash val="solid"/>
              <a:round/>
            </a:ln>
          </a:insideH>
          <a:insideV>
            <a:ln w="12700" cap="flat">
              <a:solidFill>
                <a:srgbClr val="1B212C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1B212C"/>
        </a:fontRef>
        <a:srgbClr val="1B212C"/>
      </a:tcTxStyle>
      <a:tcStyle>
        <a:tcBdr>
          <a:left>
            <a:ln w="12700" cap="flat">
              <a:solidFill>
                <a:srgbClr val="1B212C"/>
              </a:solidFill>
              <a:prstDash val="solid"/>
              <a:round/>
            </a:ln>
          </a:left>
          <a:right>
            <a:ln w="12700" cap="flat">
              <a:solidFill>
                <a:srgbClr val="1B212C"/>
              </a:solidFill>
              <a:prstDash val="solid"/>
              <a:round/>
            </a:ln>
          </a:right>
          <a:top>
            <a:ln w="38100" cap="flat">
              <a:solidFill>
                <a:srgbClr val="1B212C"/>
              </a:solidFill>
              <a:prstDash val="solid"/>
              <a:round/>
            </a:ln>
          </a:top>
          <a:bottom>
            <a:ln w="12700" cap="flat">
              <a:solidFill>
                <a:srgbClr val="1B212C"/>
              </a:solidFill>
              <a:prstDash val="solid"/>
              <a:round/>
            </a:ln>
          </a:bottom>
          <a:insideH>
            <a:ln w="12700" cap="flat">
              <a:solidFill>
                <a:srgbClr val="1B212C"/>
              </a:solidFill>
              <a:prstDash val="solid"/>
              <a:round/>
            </a:ln>
          </a:insideH>
          <a:insideV>
            <a:ln w="12700" cap="flat">
              <a:solidFill>
                <a:srgbClr val="1B212C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1B212C"/>
        </a:fontRef>
        <a:srgbClr val="1B212C"/>
      </a:tcTxStyle>
      <a:tcStyle>
        <a:tcBdr>
          <a:left>
            <a:ln w="12700" cap="flat">
              <a:solidFill>
                <a:srgbClr val="1B212C"/>
              </a:solidFill>
              <a:prstDash val="solid"/>
              <a:round/>
            </a:ln>
          </a:left>
          <a:right>
            <a:ln w="12700" cap="flat">
              <a:solidFill>
                <a:srgbClr val="1B212C"/>
              </a:solidFill>
              <a:prstDash val="solid"/>
              <a:round/>
            </a:ln>
          </a:right>
          <a:top>
            <a:ln w="12700" cap="flat">
              <a:solidFill>
                <a:srgbClr val="1B212C"/>
              </a:solidFill>
              <a:prstDash val="solid"/>
              <a:round/>
            </a:ln>
          </a:top>
          <a:bottom>
            <a:ln w="38100" cap="flat">
              <a:solidFill>
                <a:srgbClr val="1B212C"/>
              </a:solidFill>
              <a:prstDash val="solid"/>
              <a:round/>
            </a:ln>
          </a:bottom>
          <a:insideH>
            <a:ln w="12700" cap="flat">
              <a:solidFill>
                <a:srgbClr val="1B212C"/>
              </a:solidFill>
              <a:prstDash val="solid"/>
              <a:round/>
            </a:ln>
          </a:insideH>
          <a:insideV>
            <a:ln w="12700" cap="flat">
              <a:solidFill>
                <a:srgbClr val="1B212C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1B212C"/>
        </a:fontRef>
        <a:srgbClr val="1B212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7E7E7"/>
          </a:solidFill>
        </a:fill>
      </a:tcStyle>
    </a:wholeTbl>
    <a:band2H>
      <a:tcTxStyle b="def" i="def"/>
      <a:tcStyle>
        <a:tcBdr/>
        <a:fill>
          <a:solidFill>
            <a:srgbClr val="1B212C"/>
          </a:solidFill>
        </a:fill>
      </a:tcStyle>
    </a:band2H>
    <a:firstCol>
      <a:tcTxStyle b="on" i="off">
        <a:fontRef idx="minor">
          <a:srgbClr val="1B212C"/>
        </a:fontRef>
        <a:srgbClr val="1B212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1B212C"/>
        </a:fontRef>
        <a:srgbClr val="1B212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1B212C"/>
              </a:solidFill>
              <a:prstDash val="solid"/>
              <a:round/>
            </a:ln>
          </a:top>
          <a:bottom>
            <a:ln w="25400" cap="flat">
              <a:solidFill>
                <a:srgbClr val="1B212C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1B212C"/>
          </a:solidFill>
        </a:fill>
      </a:tcStyle>
    </a:lastRow>
    <a:firstRow>
      <a:tcTxStyle b="on" i="off">
        <a:fontRef idx="minor">
          <a:srgbClr val="1B212C"/>
        </a:fontRef>
        <a:srgbClr val="1B212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1B212C"/>
              </a:solidFill>
              <a:prstDash val="solid"/>
              <a:round/>
            </a:ln>
          </a:top>
          <a:bottom>
            <a:ln w="25400" cap="flat">
              <a:solidFill>
                <a:srgbClr val="1B212C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1B212C"/>
        </a:fontRef>
        <a:srgbClr val="1B212C"/>
      </a:tcTxStyle>
      <a:tcStyle>
        <a:tcBdr>
          <a:left>
            <a:ln w="12700" cap="flat">
              <a:solidFill>
                <a:srgbClr val="1B212C"/>
              </a:solidFill>
              <a:prstDash val="solid"/>
              <a:round/>
            </a:ln>
          </a:left>
          <a:right>
            <a:ln w="12700" cap="flat">
              <a:solidFill>
                <a:srgbClr val="1B212C"/>
              </a:solidFill>
              <a:prstDash val="solid"/>
              <a:round/>
            </a:ln>
          </a:right>
          <a:top>
            <a:ln w="12700" cap="flat">
              <a:solidFill>
                <a:srgbClr val="1B212C"/>
              </a:solidFill>
              <a:prstDash val="solid"/>
              <a:round/>
            </a:ln>
          </a:top>
          <a:bottom>
            <a:ln w="12700" cap="flat">
              <a:solidFill>
                <a:srgbClr val="1B212C"/>
              </a:solidFill>
              <a:prstDash val="solid"/>
              <a:round/>
            </a:ln>
          </a:bottom>
          <a:insideH>
            <a:ln w="12700" cap="flat">
              <a:solidFill>
                <a:srgbClr val="1B212C"/>
              </a:solidFill>
              <a:prstDash val="solid"/>
              <a:round/>
            </a:ln>
          </a:insideH>
          <a:insideV>
            <a:ln w="12700" cap="flat">
              <a:solidFill>
                <a:srgbClr val="1B212C"/>
              </a:solidFill>
              <a:prstDash val="solid"/>
              <a:round/>
            </a:ln>
          </a:insideV>
        </a:tcBdr>
        <a:fill>
          <a:solidFill>
            <a:srgbClr val="CBCBCB"/>
          </a:solidFill>
        </a:fill>
      </a:tcStyle>
    </a:wholeTbl>
    <a:band2H>
      <a:tcTxStyle b="def" i="def"/>
      <a:tcStyle>
        <a:tcBdr/>
        <a:fill>
          <a:solidFill>
            <a:srgbClr val="E7E7E7"/>
          </a:solidFill>
        </a:fill>
      </a:tcStyle>
    </a:band2H>
    <a:firstCol>
      <a:tcTxStyle b="on" i="off">
        <a:fontRef idx="minor">
          <a:srgbClr val="1B212C"/>
        </a:fontRef>
        <a:srgbClr val="1B212C"/>
      </a:tcTxStyle>
      <a:tcStyle>
        <a:tcBdr>
          <a:left>
            <a:ln w="12700" cap="flat">
              <a:solidFill>
                <a:srgbClr val="1B212C"/>
              </a:solidFill>
              <a:prstDash val="solid"/>
              <a:round/>
            </a:ln>
          </a:left>
          <a:right>
            <a:ln w="12700" cap="flat">
              <a:solidFill>
                <a:srgbClr val="1B212C"/>
              </a:solidFill>
              <a:prstDash val="solid"/>
              <a:round/>
            </a:ln>
          </a:right>
          <a:top>
            <a:ln w="12700" cap="flat">
              <a:solidFill>
                <a:srgbClr val="1B212C"/>
              </a:solidFill>
              <a:prstDash val="solid"/>
              <a:round/>
            </a:ln>
          </a:top>
          <a:bottom>
            <a:ln w="12700" cap="flat">
              <a:solidFill>
                <a:srgbClr val="1B212C"/>
              </a:solidFill>
              <a:prstDash val="solid"/>
              <a:round/>
            </a:ln>
          </a:bottom>
          <a:insideH>
            <a:ln w="12700" cap="flat">
              <a:solidFill>
                <a:srgbClr val="1B212C"/>
              </a:solidFill>
              <a:prstDash val="solid"/>
              <a:round/>
            </a:ln>
          </a:insideH>
          <a:insideV>
            <a:ln w="12700" cap="flat">
              <a:solidFill>
                <a:srgbClr val="1B212C"/>
              </a:solidFill>
              <a:prstDash val="solid"/>
              <a:round/>
            </a:ln>
          </a:insideV>
        </a:tcBdr>
        <a:fill>
          <a:solidFill>
            <a:srgbClr val="1B212C"/>
          </a:solidFill>
        </a:fill>
      </a:tcStyle>
    </a:firstCol>
    <a:lastRow>
      <a:tcTxStyle b="on" i="off">
        <a:fontRef idx="minor">
          <a:srgbClr val="1B212C"/>
        </a:fontRef>
        <a:srgbClr val="1B212C"/>
      </a:tcTxStyle>
      <a:tcStyle>
        <a:tcBdr>
          <a:left>
            <a:ln w="12700" cap="flat">
              <a:solidFill>
                <a:srgbClr val="1B212C"/>
              </a:solidFill>
              <a:prstDash val="solid"/>
              <a:round/>
            </a:ln>
          </a:left>
          <a:right>
            <a:ln w="12700" cap="flat">
              <a:solidFill>
                <a:srgbClr val="1B212C"/>
              </a:solidFill>
              <a:prstDash val="solid"/>
              <a:round/>
            </a:ln>
          </a:right>
          <a:top>
            <a:ln w="38100" cap="flat">
              <a:solidFill>
                <a:srgbClr val="1B212C"/>
              </a:solidFill>
              <a:prstDash val="solid"/>
              <a:round/>
            </a:ln>
          </a:top>
          <a:bottom>
            <a:ln w="12700" cap="flat">
              <a:solidFill>
                <a:srgbClr val="1B212C"/>
              </a:solidFill>
              <a:prstDash val="solid"/>
              <a:round/>
            </a:ln>
          </a:bottom>
          <a:insideH>
            <a:ln w="12700" cap="flat">
              <a:solidFill>
                <a:srgbClr val="1B212C"/>
              </a:solidFill>
              <a:prstDash val="solid"/>
              <a:round/>
            </a:ln>
          </a:insideH>
          <a:insideV>
            <a:ln w="12700" cap="flat">
              <a:solidFill>
                <a:srgbClr val="1B212C"/>
              </a:solidFill>
              <a:prstDash val="solid"/>
              <a:round/>
            </a:ln>
          </a:insideV>
        </a:tcBdr>
        <a:fill>
          <a:solidFill>
            <a:srgbClr val="1B212C"/>
          </a:solidFill>
        </a:fill>
      </a:tcStyle>
    </a:lastRow>
    <a:firstRow>
      <a:tcTxStyle b="on" i="off">
        <a:fontRef idx="minor">
          <a:srgbClr val="1B212C"/>
        </a:fontRef>
        <a:srgbClr val="1B212C"/>
      </a:tcTxStyle>
      <a:tcStyle>
        <a:tcBdr>
          <a:left>
            <a:ln w="12700" cap="flat">
              <a:solidFill>
                <a:srgbClr val="1B212C"/>
              </a:solidFill>
              <a:prstDash val="solid"/>
              <a:round/>
            </a:ln>
          </a:left>
          <a:right>
            <a:ln w="12700" cap="flat">
              <a:solidFill>
                <a:srgbClr val="1B212C"/>
              </a:solidFill>
              <a:prstDash val="solid"/>
              <a:round/>
            </a:ln>
          </a:right>
          <a:top>
            <a:ln w="12700" cap="flat">
              <a:solidFill>
                <a:srgbClr val="1B212C"/>
              </a:solidFill>
              <a:prstDash val="solid"/>
              <a:round/>
            </a:ln>
          </a:top>
          <a:bottom>
            <a:ln w="38100" cap="flat">
              <a:solidFill>
                <a:srgbClr val="1B212C"/>
              </a:solidFill>
              <a:prstDash val="solid"/>
              <a:round/>
            </a:ln>
          </a:bottom>
          <a:insideH>
            <a:ln w="12700" cap="flat">
              <a:solidFill>
                <a:srgbClr val="1B212C"/>
              </a:solidFill>
              <a:prstDash val="solid"/>
              <a:round/>
            </a:ln>
          </a:insideH>
          <a:insideV>
            <a:ln w="12700" cap="flat">
              <a:solidFill>
                <a:srgbClr val="1B212C"/>
              </a:solidFill>
              <a:prstDash val="solid"/>
              <a:round/>
            </a:ln>
          </a:insideV>
        </a:tcBdr>
        <a:fill>
          <a:solidFill>
            <a:srgbClr val="1B212C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1B212C"/>
        </a:fontRef>
        <a:srgbClr val="1B212C"/>
      </a:tcTxStyle>
      <a:tcStyle>
        <a:tcBdr>
          <a:left>
            <a:ln w="12700" cap="flat">
              <a:solidFill>
                <a:srgbClr val="1B212C"/>
              </a:solidFill>
              <a:prstDash val="solid"/>
              <a:round/>
            </a:ln>
          </a:left>
          <a:right>
            <a:ln w="12700" cap="flat">
              <a:solidFill>
                <a:srgbClr val="1B212C"/>
              </a:solidFill>
              <a:prstDash val="solid"/>
              <a:round/>
            </a:ln>
          </a:right>
          <a:top>
            <a:ln w="12700" cap="flat">
              <a:solidFill>
                <a:srgbClr val="1B212C"/>
              </a:solidFill>
              <a:prstDash val="solid"/>
              <a:round/>
            </a:ln>
          </a:top>
          <a:bottom>
            <a:ln w="12700" cap="flat">
              <a:solidFill>
                <a:srgbClr val="1B212C"/>
              </a:solidFill>
              <a:prstDash val="solid"/>
              <a:round/>
            </a:ln>
          </a:bottom>
          <a:insideH>
            <a:ln w="12700" cap="flat">
              <a:solidFill>
                <a:srgbClr val="1B212C"/>
              </a:solidFill>
              <a:prstDash val="solid"/>
              <a:round/>
            </a:ln>
          </a:insideH>
          <a:insideV>
            <a:ln w="12700" cap="flat">
              <a:solidFill>
                <a:srgbClr val="1B212C"/>
              </a:solidFill>
              <a:prstDash val="solid"/>
              <a:round/>
            </a:ln>
          </a:insideV>
        </a:tcBdr>
        <a:fill>
          <a:solidFill>
            <a:srgbClr val="1B212C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1B212C"/>
        </a:fontRef>
        <a:srgbClr val="1B212C"/>
      </a:tcTxStyle>
      <a:tcStyle>
        <a:tcBdr>
          <a:left>
            <a:ln w="12700" cap="flat">
              <a:solidFill>
                <a:srgbClr val="1B212C"/>
              </a:solidFill>
              <a:prstDash val="solid"/>
              <a:round/>
            </a:ln>
          </a:left>
          <a:right>
            <a:ln w="12700" cap="flat">
              <a:solidFill>
                <a:srgbClr val="1B212C"/>
              </a:solidFill>
              <a:prstDash val="solid"/>
              <a:round/>
            </a:ln>
          </a:right>
          <a:top>
            <a:ln w="12700" cap="flat">
              <a:solidFill>
                <a:srgbClr val="1B212C"/>
              </a:solidFill>
              <a:prstDash val="solid"/>
              <a:round/>
            </a:ln>
          </a:top>
          <a:bottom>
            <a:ln w="12700" cap="flat">
              <a:solidFill>
                <a:srgbClr val="1B212C"/>
              </a:solidFill>
              <a:prstDash val="solid"/>
              <a:round/>
            </a:ln>
          </a:bottom>
          <a:insideH>
            <a:ln w="12700" cap="flat">
              <a:solidFill>
                <a:srgbClr val="1B212C"/>
              </a:solidFill>
              <a:prstDash val="solid"/>
              <a:round/>
            </a:ln>
          </a:insideH>
          <a:insideV>
            <a:ln w="12700" cap="flat">
              <a:solidFill>
                <a:srgbClr val="1B212C"/>
              </a:solidFill>
              <a:prstDash val="solid"/>
              <a:round/>
            </a:ln>
          </a:insideV>
        </a:tcBdr>
        <a:fill>
          <a:solidFill>
            <a:srgbClr val="1B212C">
              <a:alpha val="20000"/>
            </a:srgbClr>
          </a:solidFill>
        </a:fill>
      </a:tcStyle>
    </a:firstCol>
    <a:lastRow>
      <a:tcTxStyle b="on" i="off">
        <a:fontRef idx="minor">
          <a:srgbClr val="1B212C"/>
        </a:fontRef>
        <a:srgbClr val="1B212C"/>
      </a:tcTxStyle>
      <a:tcStyle>
        <a:tcBdr>
          <a:left>
            <a:ln w="12700" cap="flat">
              <a:solidFill>
                <a:srgbClr val="1B212C"/>
              </a:solidFill>
              <a:prstDash val="solid"/>
              <a:round/>
            </a:ln>
          </a:left>
          <a:right>
            <a:ln w="12700" cap="flat">
              <a:solidFill>
                <a:srgbClr val="1B212C"/>
              </a:solidFill>
              <a:prstDash val="solid"/>
              <a:round/>
            </a:ln>
          </a:right>
          <a:top>
            <a:ln w="50800" cap="flat">
              <a:solidFill>
                <a:srgbClr val="1B212C"/>
              </a:solidFill>
              <a:prstDash val="solid"/>
              <a:round/>
            </a:ln>
          </a:top>
          <a:bottom>
            <a:ln w="12700" cap="flat">
              <a:solidFill>
                <a:srgbClr val="1B212C"/>
              </a:solidFill>
              <a:prstDash val="solid"/>
              <a:round/>
            </a:ln>
          </a:bottom>
          <a:insideH>
            <a:ln w="12700" cap="flat">
              <a:solidFill>
                <a:srgbClr val="1B212C"/>
              </a:solidFill>
              <a:prstDash val="solid"/>
              <a:round/>
            </a:ln>
          </a:insideH>
          <a:insideV>
            <a:ln w="12700" cap="flat">
              <a:solidFill>
                <a:srgbClr val="1B212C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1B212C"/>
        </a:fontRef>
        <a:srgbClr val="1B212C"/>
      </a:tcTxStyle>
      <a:tcStyle>
        <a:tcBdr>
          <a:left>
            <a:ln w="12700" cap="flat">
              <a:solidFill>
                <a:srgbClr val="1B212C"/>
              </a:solidFill>
              <a:prstDash val="solid"/>
              <a:round/>
            </a:ln>
          </a:left>
          <a:right>
            <a:ln w="12700" cap="flat">
              <a:solidFill>
                <a:srgbClr val="1B212C"/>
              </a:solidFill>
              <a:prstDash val="solid"/>
              <a:round/>
            </a:ln>
          </a:right>
          <a:top>
            <a:ln w="12700" cap="flat">
              <a:solidFill>
                <a:srgbClr val="1B212C"/>
              </a:solidFill>
              <a:prstDash val="solid"/>
              <a:round/>
            </a:ln>
          </a:top>
          <a:bottom>
            <a:ln w="25400" cap="flat">
              <a:solidFill>
                <a:srgbClr val="1B212C"/>
              </a:solidFill>
              <a:prstDash val="solid"/>
              <a:round/>
            </a:ln>
          </a:bottom>
          <a:insideH>
            <a:ln w="12700" cap="flat">
              <a:solidFill>
                <a:srgbClr val="1B212C"/>
              </a:solidFill>
              <a:prstDash val="solid"/>
              <a:round/>
            </a:ln>
          </a:insideH>
          <a:insideV>
            <a:ln w="12700" cap="flat">
              <a:solidFill>
                <a:srgbClr val="1B212C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7" name="Shape 18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400">
        <a:latin typeface="+mn-lt"/>
        <a:ea typeface="+mn-ea"/>
        <a:cs typeface="+mn-cs"/>
        <a:sym typeface="Arial"/>
      </a:defRPr>
    </a:lvl1pPr>
    <a:lvl2pPr indent="228600" latinLnBrk="0">
      <a:defRPr sz="1400">
        <a:latin typeface="+mn-lt"/>
        <a:ea typeface="+mn-ea"/>
        <a:cs typeface="+mn-cs"/>
        <a:sym typeface="Arial"/>
      </a:defRPr>
    </a:lvl2pPr>
    <a:lvl3pPr indent="457200" latinLnBrk="0">
      <a:defRPr sz="1400">
        <a:latin typeface="+mn-lt"/>
        <a:ea typeface="+mn-ea"/>
        <a:cs typeface="+mn-cs"/>
        <a:sym typeface="Arial"/>
      </a:defRPr>
    </a:lvl3pPr>
    <a:lvl4pPr indent="685800" latinLnBrk="0">
      <a:defRPr sz="1400">
        <a:latin typeface="+mn-lt"/>
        <a:ea typeface="+mn-ea"/>
        <a:cs typeface="+mn-cs"/>
        <a:sym typeface="Arial"/>
      </a:defRPr>
    </a:lvl4pPr>
    <a:lvl5pPr indent="914400" latinLnBrk="0">
      <a:defRPr sz="1400">
        <a:latin typeface="+mn-lt"/>
        <a:ea typeface="+mn-ea"/>
        <a:cs typeface="+mn-cs"/>
        <a:sym typeface="Arial"/>
      </a:defRPr>
    </a:lvl5pPr>
    <a:lvl6pPr indent="1143000" latinLnBrk="0">
      <a:defRPr sz="1400">
        <a:latin typeface="+mn-lt"/>
        <a:ea typeface="+mn-ea"/>
        <a:cs typeface="+mn-cs"/>
        <a:sym typeface="Arial"/>
      </a:defRPr>
    </a:lvl6pPr>
    <a:lvl7pPr indent="1371600" latinLnBrk="0">
      <a:defRPr sz="1400">
        <a:latin typeface="+mn-lt"/>
        <a:ea typeface="+mn-ea"/>
        <a:cs typeface="+mn-cs"/>
        <a:sym typeface="Arial"/>
      </a:defRPr>
    </a:lvl7pPr>
    <a:lvl8pPr indent="1600200" latinLnBrk="0">
      <a:defRPr sz="1400">
        <a:latin typeface="+mn-lt"/>
        <a:ea typeface="+mn-ea"/>
        <a:cs typeface="+mn-cs"/>
        <a:sym typeface="Arial"/>
      </a:defRPr>
    </a:lvl8pPr>
    <a:lvl9pPr indent="1828800" latinLnBrk="0">
      <a:defRPr sz="1400">
        <a:latin typeface="+mn-lt"/>
        <a:ea typeface="+mn-ea"/>
        <a:cs typeface="+mn-cs"/>
        <a:sym typeface="Arial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0"/>
          <p:cNvSpPr/>
          <p:nvPr/>
        </p:nvSpPr>
        <p:spPr>
          <a:xfrm rot="5400000">
            <a:off x="7500300" y="503"/>
            <a:ext cx="1643702" cy="16437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0" y="21600"/>
                </a:lnTo>
                <a:close/>
              </a:path>
            </a:pathLst>
          </a:custGeom>
          <a:solidFill>
            <a:srgbClr val="FFFFFF">
              <a:alpha val="2352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grpSp>
        <p:nvGrpSpPr>
          <p:cNvPr id="16" name="Shape 11"/>
          <p:cNvGrpSpPr/>
          <p:nvPr/>
        </p:nvGrpSpPr>
        <p:grpSpPr>
          <a:xfrm>
            <a:off x="-3" y="490"/>
            <a:ext cx="5153709" cy="5134401"/>
            <a:chOff x="0" y="0"/>
            <a:chExt cx="5153707" cy="5134400"/>
          </a:xfrm>
        </p:grpSpPr>
        <p:sp>
          <p:nvSpPr>
            <p:cNvPr id="12" name="Shape 12"/>
            <p:cNvSpPr/>
            <p:nvPr/>
          </p:nvSpPr>
          <p:spPr>
            <a:xfrm rot="16200000">
              <a:off x="9730" y="-9577"/>
              <a:ext cx="5134252" cy="51537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235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3" name="Shape 13"/>
            <p:cNvSpPr/>
            <p:nvPr/>
          </p:nvSpPr>
          <p:spPr>
            <a:xfrm rot="16200000">
              <a:off x="7343" y="1134430"/>
              <a:ext cx="3982215" cy="39969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2695"/>
                  </a:moveTo>
                  <a:lnTo>
                    <a:pt x="12695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235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4" name="Shape 14"/>
            <p:cNvSpPr/>
            <p:nvPr/>
          </p:nvSpPr>
          <p:spPr>
            <a:xfrm rot="16200000">
              <a:off x="5786" y="-4291"/>
              <a:ext cx="2291523" cy="23001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5" name="Shape 15"/>
            <p:cNvSpPr/>
            <p:nvPr/>
          </p:nvSpPr>
          <p:spPr>
            <a:xfrm flipH="1">
              <a:off x="652822" y="587836"/>
              <a:ext cx="2300102" cy="22915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82C7A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</p:grpSp>
      <p:sp>
        <p:nvSpPr>
          <p:cNvPr id="17" name="Title Text"/>
          <p:cNvSpPr txBox="1"/>
          <p:nvPr>
            <p:ph type="title"/>
          </p:nvPr>
        </p:nvSpPr>
        <p:spPr>
          <a:xfrm>
            <a:off x="3537148" y="1578399"/>
            <a:ext cx="5017502" cy="1578902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4000"/>
            </a:lvl1pPr>
          </a:lstStyle>
          <a:p>
            <a:pPr/>
            <a:r>
              <a:t>Title Text</a:t>
            </a:r>
          </a:p>
        </p:txBody>
      </p:sp>
      <p:sp>
        <p:nvSpPr>
          <p:cNvPr id="18" name="Body Level One…"/>
          <p:cNvSpPr txBox="1"/>
          <p:nvPr>
            <p:ph type="body" sz="quarter" idx="1"/>
          </p:nvPr>
        </p:nvSpPr>
        <p:spPr>
          <a:xfrm>
            <a:off x="5083950" y="3924925"/>
            <a:ext cx="3470702" cy="506102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228600" indent="0">
              <a:lnSpc>
                <a:spcPct val="100000"/>
              </a:lnSpc>
              <a:buClrTx/>
              <a:buSzTx/>
              <a:buFontTx/>
              <a:buNone/>
            </a:lvl1pPr>
            <a:lvl2pPr marL="228600" indent="457200">
              <a:lnSpc>
                <a:spcPct val="100000"/>
              </a:lnSpc>
              <a:buClrTx/>
              <a:buSzTx/>
              <a:buFontTx/>
              <a:buNone/>
            </a:lvl2pPr>
            <a:lvl3pPr marL="228600" indent="914400">
              <a:lnSpc>
                <a:spcPct val="100000"/>
              </a:lnSpc>
              <a:buClrTx/>
              <a:buSzTx/>
              <a:buFontTx/>
              <a:buNone/>
            </a:lvl3pPr>
            <a:lvl4pPr marL="228600" indent="1371600">
              <a:lnSpc>
                <a:spcPct val="100000"/>
              </a:lnSpc>
              <a:buClrTx/>
              <a:buSzTx/>
              <a:buFontTx/>
              <a:buNone/>
            </a:lvl4pPr>
            <a:lvl5pPr marL="228600" indent="1828800">
              <a:lnSpc>
                <a:spcPct val="100000"/>
              </a:lnSpc>
              <a:buClrTx/>
              <a:buSzTx/>
              <a:buFontTx/>
              <a:buNone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CAPTION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" name="Shape 102"/>
          <p:cNvGrpSpPr/>
          <p:nvPr/>
        </p:nvGrpSpPr>
        <p:grpSpPr>
          <a:xfrm>
            <a:off x="-3" y="4128570"/>
            <a:ext cx="698931" cy="684660"/>
            <a:chOff x="0" y="0"/>
            <a:chExt cx="698929" cy="684658"/>
          </a:xfrm>
        </p:grpSpPr>
        <p:sp>
          <p:nvSpPr>
            <p:cNvPr id="148" name="Shape 103"/>
            <p:cNvSpPr/>
            <p:nvPr/>
          </p:nvSpPr>
          <p:spPr>
            <a:xfrm rot="16200000">
              <a:off x="0" y="-1"/>
              <a:ext cx="544804" cy="5448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901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49" name="Shape 104"/>
            <p:cNvSpPr/>
            <p:nvPr/>
          </p:nvSpPr>
          <p:spPr>
            <a:xfrm flipH="1">
              <a:off x="154126" y="139857"/>
              <a:ext cx="544804" cy="5448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901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</p:grpSp>
      <p:sp>
        <p:nvSpPr>
          <p:cNvPr id="151" name="Body Level One…"/>
          <p:cNvSpPr txBox="1"/>
          <p:nvPr>
            <p:ph type="body" sz="quarter" idx="1"/>
          </p:nvPr>
        </p:nvSpPr>
        <p:spPr>
          <a:xfrm>
            <a:off x="812725" y="4305375"/>
            <a:ext cx="6936000" cy="523802"/>
          </a:xfrm>
          <a:prstGeom prst="rect">
            <a:avLst/>
          </a:prstGeom>
        </p:spPr>
        <p:txBody>
          <a:bodyPr anchor="ctr">
            <a:normAutofit fontScale="100000" lnSpcReduction="0"/>
          </a:bodyPr>
          <a:lstStyle>
            <a:lvl1pPr marL="228600" indent="0">
              <a:lnSpc>
                <a:spcPct val="100000"/>
              </a:lnSpc>
              <a:buClrTx/>
              <a:buSzTx/>
              <a:buFontTx/>
              <a:buNone/>
            </a:lvl1pPr>
            <a:lvl2pPr>
              <a:lnSpc>
                <a:spcPct val="100000"/>
              </a:lnSpc>
              <a:buClrTx/>
              <a:buFontTx/>
            </a:lvl2pPr>
            <a:lvl3pPr>
              <a:lnSpc>
                <a:spcPct val="100000"/>
              </a:lnSpc>
              <a:buClrTx/>
              <a:buFontTx/>
            </a:lvl3pPr>
            <a:lvl4pPr>
              <a:lnSpc>
                <a:spcPct val="100000"/>
              </a:lnSpc>
              <a:buClrTx/>
              <a:buFontTx/>
            </a:lvl4pPr>
            <a:lvl5pPr>
              <a:lnSpc>
                <a:spcPct val="100000"/>
              </a:lnSpc>
              <a:buClrTx/>
              <a:buFontTx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IG_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" name="Shape 108"/>
          <p:cNvGrpSpPr/>
          <p:nvPr/>
        </p:nvGrpSpPr>
        <p:grpSpPr>
          <a:xfrm>
            <a:off x="4406398" y="-5"/>
            <a:ext cx="4737604" cy="5143070"/>
            <a:chOff x="0" y="0"/>
            <a:chExt cx="4737603" cy="5143068"/>
          </a:xfrm>
        </p:grpSpPr>
        <p:sp>
          <p:nvSpPr>
            <p:cNvPr id="159" name="Shape 109"/>
            <p:cNvSpPr/>
            <p:nvPr/>
          </p:nvSpPr>
          <p:spPr>
            <a:xfrm rot="5400000">
              <a:off x="1800" y="-1801"/>
              <a:ext cx="4734004" cy="47376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685"/>
                  </a:moveTo>
                  <a:lnTo>
                    <a:pt x="10685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2745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60" name="Shape 110"/>
            <p:cNvSpPr/>
            <p:nvPr/>
          </p:nvSpPr>
          <p:spPr>
            <a:xfrm rot="5400000">
              <a:off x="434725" y="5700"/>
              <a:ext cx="4298104" cy="42867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2745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61" name="Shape 111"/>
            <p:cNvSpPr/>
            <p:nvPr/>
          </p:nvSpPr>
          <p:spPr>
            <a:xfrm rot="16200000">
              <a:off x="1211999" y="1236469"/>
              <a:ext cx="808802" cy="8088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666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62" name="Shape 112"/>
            <p:cNvSpPr/>
            <p:nvPr/>
          </p:nvSpPr>
          <p:spPr>
            <a:xfrm flipH="1">
              <a:off x="1443457" y="1443957"/>
              <a:ext cx="808802" cy="8088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666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63" name="Shape 113"/>
            <p:cNvSpPr/>
            <p:nvPr/>
          </p:nvSpPr>
          <p:spPr>
            <a:xfrm rot="16200000">
              <a:off x="1580681" y="2469466"/>
              <a:ext cx="808803" cy="8088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666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64" name="Shape 114"/>
            <p:cNvSpPr/>
            <p:nvPr/>
          </p:nvSpPr>
          <p:spPr>
            <a:xfrm flipH="1">
              <a:off x="1815715" y="2676954"/>
              <a:ext cx="808803" cy="8088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666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65" name="Shape 115"/>
            <p:cNvSpPr/>
            <p:nvPr/>
          </p:nvSpPr>
          <p:spPr>
            <a:xfrm rot="16200000">
              <a:off x="2268942" y="1862019"/>
              <a:ext cx="808802" cy="8088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666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66" name="Shape 116"/>
            <p:cNvSpPr/>
            <p:nvPr/>
          </p:nvSpPr>
          <p:spPr>
            <a:xfrm flipH="1">
              <a:off x="2501701" y="2069506"/>
              <a:ext cx="808802" cy="8088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82C7A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67" name="Shape 117"/>
            <p:cNvSpPr/>
            <p:nvPr/>
          </p:nvSpPr>
          <p:spPr>
            <a:xfrm rot="16200000">
              <a:off x="2454743" y="2477810"/>
              <a:ext cx="808802" cy="8088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666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68" name="Shape 118"/>
            <p:cNvSpPr/>
            <p:nvPr/>
          </p:nvSpPr>
          <p:spPr>
            <a:xfrm flipH="1">
              <a:off x="3558868" y="2692964"/>
              <a:ext cx="808802" cy="8088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666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69" name="Shape 119"/>
            <p:cNvSpPr/>
            <p:nvPr/>
          </p:nvSpPr>
          <p:spPr>
            <a:xfrm flipH="1">
              <a:off x="3738683" y="3308756"/>
              <a:ext cx="808803" cy="8088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666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70" name="Shape 120"/>
            <p:cNvSpPr/>
            <p:nvPr/>
          </p:nvSpPr>
          <p:spPr>
            <a:xfrm rot="16200000">
              <a:off x="2641201" y="3095016"/>
              <a:ext cx="808802" cy="8088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666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71" name="Shape 121"/>
            <p:cNvSpPr/>
            <p:nvPr/>
          </p:nvSpPr>
          <p:spPr>
            <a:xfrm flipH="1">
              <a:off x="2870251" y="3302502"/>
              <a:ext cx="808802" cy="8088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666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72" name="Shape 122"/>
            <p:cNvSpPr/>
            <p:nvPr/>
          </p:nvSpPr>
          <p:spPr>
            <a:xfrm rot="16200000">
              <a:off x="2821016" y="3710808"/>
              <a:ext cx="808802" cy="8088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73" name="Shape 123"/>
            <p:cNvSpPr/>
            <p:nvPr/>
          </p:nvSpPr>
          <p:spPr>
            <a:xfrm flipH="1">
              <a:off x="3056049" y="3918295"/>
              <a:ext cx="808802" cy="8088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666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74" name="Shape 124"/>
            <p:cNvSpPr/>
            <p:nvPr/>
          </p:nvSpPr>
          <p:spPr>
            <a:xfrm rot="16200000">
              <a:off x="3696093" y="3718474"/>
              <a:ext cx="808803" cy="8088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666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75" name="Shape 125"/>
            <p:cNvSpPr/>
            <p:nvPr/>
          </p:nvSpPr>
          <p:spPr>
            <a:xfrm flipH="1">
              <a:off x="3928135" y="3925960"/>
              <a:ext cx="808803" cy="8088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666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76" name="Shape 126"/>
            <p:cNvSpPr/>
            <p:nvPr/>
          </p:nvSpPr>
          <p:spPr>
            <a:xfrm rot="16200000">
              <a:off x="3881892" y="4334266"/>
              <a:ext cx="808803" cy="8088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666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</p:grpSp>
      <p:sp>
        <p:nvSpPr>
          <p:cNvPr id="178" name="Title Text"/>
          <p:cNvSpPr txBox="1"/>
          <p:nvPr>
            <p:ph type="title"/>
          </p:nvPr>
        </p:nvSpPr>
        <p:spPr>
          <a:xfrm>
            <a:off x="823850" y="1284674"/>
            <a:ext cx="4776000" cy="1300802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8000"/>
            </a:lvl1pPr>
          </a:lstStyle>
          <a:p>
            <a:pPr/>
            <a:r>
              <a:t>Title Text</a:t>
            </a:r>
          </a:p>
        </p:txBody>
      </p:sp>
      <p:sp>
        <p:nvSpPr>
          <p:cNvPr id="179" name="Body Level One…"/>
          <p:cNvSpPr txBox="1"/>
          <p:nvPr>
            <p:ph type="body" sz="quarter" idx="1"/>
          </p:nvPr>
        </p:nvSpPr>
        <p:spPr>
          <a:xfrm>
            <a:off x="823850" y="2643122"/>
            <a:ext cx="4776000" cy="1218902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_AND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Shape 20"/>
          <p:cNvGrpSpPr/>
          <p:nvPr/>
        </p:nvGrpSpPr>
        <p:grpSpPr>
          <a:xfrm>
            <a:off x="0" y="380998"/>
            <a:ext cx="1037852" cy="1016293"/>
            <a:chOff x="0" y="0"/>
            <a:chExt cx="1037851" cy="1016291"/>
          </a:xfrm>
        </p:grpSpPr>
        <p:sp>
          <p:nvSpPr>
            <p:cNvPr id="26" name="Shape 21"/>
            <p:cNvSpPr/>
            <p:nvPr/>
          </p:nvSpPr>
          <p:spPr>
            <a:xfrm rot="16200000">
              <a:off x="-1" y="0"/>
              <a:ext cx="808804" cy="8088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7" name="Shape 22"/>
            <p:cNvSpPr/>
            <p:nvPr/>
          </p:nvSpPr>
          <p:spPr>
            <a:xfrm flipH="1">
              <a:off x="229050" y="207488"/>
              <a:ext cx="808802" cy="8088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82C7A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</p:grpSp>
      <p:sp>
        <p:nvSpPr>
          <p:cNvPr id="29" name="Title Text"/>
          <p:cNvSpPr txBox="1"/>
          <p:nvPr>
            <p:ph type="title"/>
          </p:nvPr>
        </p:nvSpPr>
        <p:spPr>
          <a:xfrm>
            <a:off x="1297498" y="393749"/>
            <a:ext cx="7038903" cy="914102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2400"/>
            </a:lvl1pPr>
          </a:lstStyle>
          <a:p>
            <a:pPr/>
            <a:r>
              <a:t>Title Text</a:t>
            </a:r>
          </a:p>
        </p:txBody>
      </p:sp>
      <p:sp>
        <p:nvSpPr>
          <p:cNvPr id="30" name="Body Level One…"/>
          <p:cNvSpPr txBox="1"/>
          <p:nvPr>
            <p:ph type="body" idx="1"/>
          </p:nvPr>
        </p:nvSpPr>
        <p:spPr>
          <a:xfrm>
            <a:off x="1297498" y="1567548"/>
            <a:ext cx="7038903" cy="2911202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SECTION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Shape 29"/>
          <p:cNvGrpSpPr/>
          <p:nvPr/>
        </p:nvGrpSpPr>
        <p:grpSpPr>
          <a:xfrm>
            <a:off x="4406398" y="-5"/>
            <a:ext cx="4737604" cy="5143070"/>
            <a:chOff x="0" y="0"/>
            <a:chExt cx="4737603" cy="5143068"/>
          </a:xfrm>
        </p:grpSpPr>
        <p:sp>
          <p:nvSpPr>
            <p:cNvPr id="45" name="Shape 30"/>
            <p:cNvSpPr/>
            <p:nvPr/>
          </p:nvSpPr>
          <p:spPr>
            <a:xfrm rot="5400000">
              <a:off x="1800" y="-1801"/>
              <a:ext cx="4734004" cy="47376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685"/>
                  </a:moveTo>
                  <a:lnTo>
                    <a:pt x="10685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2745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46" name="Shape 31"/>
            <p:cNvSpPr/>
            <p:nvPr/>
          </p:nvSpPr>
          <p:spPr>
            <a:xfrm rot="5400000">
              <a:off x="434725" y="5700"/>
              <a:ext cx="4298104" cy="42867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2745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47" name="Shape 32"/>
            <p:cNvSpPr/>
            <p:nvPr/>
          </p:nvSpPr>
          <p:spPr>
            <a:xfrm rot="16200000">
              <a:off x="1211999" y="1236469"/>
              <a:ext cx="808802" cy="8088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666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48" name="Shape 33"/>
            <p:cNvSpPr/>
            <p:nvPr/>
          </p:nvSpPr>
          <p:spPr>
            <a:xfrm flipH="1">
              <a:off x="1443457" y="1443957"/>
              <a:ext cx="808802" cy="8088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666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49" name="Shape 34"/>
            <p:cNvSpPr/>
            <p:nvPr/>
          </p:nvSpPr>
          <p:spPr>
            <a:xfrm rot="16200000">
              <a:off x="1580681" y="2469466"/>
              <a:ext cx="808803" cy="8088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666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50" name="Shape 35"/>
            <p:cNvSpPr/>
            <p:nvPr/>
          </p:nvSpPr>
          <p:spPr>
            <a:xfrm flipH="1">
              <a:off x="1815715" y="2676954"/>
              <a:ext cx="808803" cy="8088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666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51" name="Shape 36"/>
            <p:cNvSpPr/>
            <p:nvPr/>
          </p:nvSpPr>
          <p:spPr>
            <a:xfrm rot="16200000">
              <a:off x="2268942" y="1862019"/>
              <a:ext cx="808802" cy="8088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666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52" name="Shape 37"/>
            <p:cNvSpPr/>
            <p:nvPr/>
          </p:nvSpPr>
          <p:spPr>
            <a:xfrm flipH="1">
              <a:off x="2501701" y="2069506"/>
              <a:ext cx="808802" cy="8088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82C7A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53" name="Shape 38"/>
            <p:cNvSpPr/>
            <p:nvPr/>
          </p:nvSpPr>
          <p:spPr>
            <a:xfrm rot="16200000">
              <a:off x="2454743" y="2477810"/>
              <a:ext cx="808802" cy="8088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666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54" name="Shape 39"/>
            <p:cNvSpPr/>
            <p:nvPr/>
          </p:nvSpPr>
          <p:spPr>
            <a:xfrm flipH="1">
              <a:off x="3558868" y="2692964"/>
              <a:ext cx="808802" cy="8088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666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55" name="Shape 40"/>
            <p:cNvSpPr/>
            <p:nvPr/>
          </p:nvSpPr>
          <p:spPr>
            <a:xfrm flipH="1">
              <a:off x="3738683" y="3308756"/>
              <a:ext cx="808803" cy="8088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666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56" name="Shape 41"/>
            <p:cNvSpPr/>
            <p:nvPr/>
          </p:nvSpPr>
          <p:spPr>
            <a:xfrm rot="16200000">
              <a:off x="2641201" y="3095016"/>
              <a:ext cx="808802" cy="8088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666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57" name="Shape 42"/>
            <p:cNvSpPr/>
            <p:nvPr/>
          </p:nvSpPr>
          <p:spPr>
            <a:xfrm flipH="1">
              <a:off x="2870251" y="3302502"/>
              <a:ext cx="808802" cy="8088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666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58" name="Shape 43"/>
            <p:cNvSpPr/>
            <p:nvPr/>
          </p:nvSpPr>
          <p:spPr>
            <a:xfrm rot="16200000">
              <a:off x="2821016" y="3710808"/>
              <a:ext cx="808802" cy="8088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59" name="Shape 44"/>
            <p:cNvSpPr/>
            <p:nvPr/>
          </p:nvSpPr>
          <p:spPr>
            <a:xfrm flipH="1">
              <a:off x="3056049" y="3918295"/>
              <a:ext cx="808802" cy="8088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666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60" name="Shape 45"/>
            <p:cNvSpPr/>
            <p:nvPr/>
          </p:nvSpPr>
          <p:spPr>
            <a:xfrm rot="16200000">
              <a:off x="3696093" y="3718474"/>
              <a:ext cx="808803" cy="8088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666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61" name="Shape 46"/>
            <p:cNvSpPr/>
            <p:nvPr/>
          </p:nvSpPr>
          <p:spPr>
            <a:xfrm flipH="1">
              <a:off x="3928135" y="3925960"/>
              <a:ext cx="808803" cy="8088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666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62" name="Shape 47"/>
            <p:cNvSpPr/>
            <p:nvPr/>
          </p:nvSpPr>
          <p:spPr>
            <a:xfrm rot="16200000">
              <a:off x="3881892" y="4334266"/>
              <a:ext cx="808803" cy="8088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666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</p:grpSp>
      <p:sp>
        <p:nvSpPr>
          <p:cNvPr id="64" name="Title Text"/>
          <p:cNvSpPr txBox="1"/>
          <p:nvPr>
            <p:ph type="title"/>
          </p:nvPr>
        </p:nvSpPr>
        <p:spPr>
          <a:xfrm>
            <a:off x="823850" y="2053000"/>
            <a:ext cx="4587000" cy="1148702"/>
          </a:xfrm>
          <a:prstGeom prst="rect">
            <a:avLst/>
          </a:prstGeom>
        </p:spPr>
        <p:txBody>
          <a:bodyPr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6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_AND_TWO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Shape 51"/>
          <p:cNvGrpSpPr/>
          <p:nvPr/>
        </p:nvGrpSpPr>
        <p:grpSpPr>
          <a:xfrm>
            <a:off x="0" y="380998"/>
            <a:ext cx="1037852" cy="1016293"/>
            <a:chOff x="0" y="0"/>
            <a:chExt cx="1037851" cy="1016291"/>
          </a:xfrm>
        </p:grpSpPr>
        <p:sp>
          <p:nvSpPr>
            <p:cNvPr id="72" name="Shape 52"/>
            <p:cNvSpPr/>
            <p:nvPr/>
          </p:nvSpPr>
          <p:spPr>
            <a:xfrm rot="16200000">
              <a:off x="-1" y="0"/>
              <a:ext cx="808804" cy="8088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73" name="Shape 53"/>
            <p:cNvSpPr/>
            <p:nvPr/>
          </p:nvSpPr>
          <p:spPr>
            <a:xfrm flipH="1">
              <a:off x="229050" y="207488"/>
              <a:ext cx="808802" cy="8088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82C7A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</p:grpSp>
      <p:sp>
        <p:nvSpPr>
          <p:cNvPr id="75" name="Title Text"/>
          <p:cNvSpPr txBox="1"/>
          <p:nvPr>
            <p:ph type="title"/>
          </p:nvPr>
        </p:nvSpPr>
        <p:spPr>
          <a:xfrm>
            <a:off x="1297498" y="393749"/>
            <a:ext cx="7038903" cy="914102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2400"/>
            </a:lvl1pPr>
          </a:lstStyle>
          <a:p>
            <a:pPr/>
            <a:r>
              <a:t>Title Text</a:t>
            </a:r>
          </a:p>
        </p:txBody>
      </p:sp>
      <p:sp>
        <p:nvSpPr>
          <p:cNvPr id="76" name="Body Level One…"/>
          <p:cNvSpPr txBox="1"/>
          <p:nvPr>
            <p:ph type="body" sz="half" idx="1"/>
          </p:nvPr>
        </p:nvSpPr>
        <p:spPr>
          <a:xfrm>
            <a:off x="1297498" y="1567548"/>
            <a:ext cx="3403203" cy="2911202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7" name="Shape 56"/>
          <p:cNvSpPr txBox="1"/>
          <p:nvPr>
            <p:ph type="body" sz="half" idx="13"/>
          </p:nvPr>
        </p:nvSpPr>
        <p:spPr>
          <a:xfrm>
            <a:off x="4933219" y="1567548"/>
            <a:ext cx="3403202" cy="2911202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</a:p>
        </p:txBody>
      </p:sp>
      <p:sp>
        <p:nvSpPr>
          <p:cNvPr id="7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Shape 59"/>
          <p:cNvGrpSpPr/>
          <p:nvPr/>
        </p:nvGrpSpPr>
        <p:grpSpPr>
          <a:xfrm>
            <a:off x="0" y="380998"/>
            <a:ext cx="1037852" cy="1016293"/>
            <a:chOff x="0" y="0"/>
            <a:chExt cx="1037851" cy="1016291"/>
          </a:xfrm>
        </p:grpSpPr>
        <p:sp>
          <p:nvSpPr>
            <p:cNvPr id="85" name="Shape 60"/>
            <p:cNvSpPr/>
            <p:nvPr/>
          </p:nvSpPr>
          <p:spPr>
            <a:xfrm rot="16200000">
              <a:off x="-1" y="0"/>
              <a:ext cx="808804" cy="8088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86" name="Shape 61"/>
            <p:cNvSpPr/>
            <p:nvPr/>
          </p:nvSpPr>
          <p:spPr>
            <a:xfrm flipH="1">
              <a:off x="229050" y="207488"/>
              <a:ext cx="808802" cy="8088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82C7A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</p:grpSp>
      <p:sp>
        <p:nvSpPr>
          <p:cNvPr id="88" name="Title Text"/>
          <p:cNvSpPr txBox="1"/>
          <p:nvPr>
            <p:ph type="title"/>
          </p:nvPr>
        </p:nvSpPr>
        <p:spPr>
          <a:xfrm>
            <a:off x="1297498" y="393749"/>
            <a:ext cx="7038903" cy="914102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2400"/>
            </a:lvl1pPr>
          </a:lstStyle>
          <a:p>
            <a:pPr/>
            <a:r>
              <a:t>Title Text</a:t>
            </a:r>
          </a:p>
        </p:txBody>
      </p:sp>
      <p:sp>
        <p:nvSpPr>
          <p:cNvPr id="8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ONE_COLUM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" name="Shape 65"/>
          <p:cNvGrpSpPr/>
          <p:nvPr/>
        </p:nvGrpSpPr>
        <p:grpSpPr>
          <a:xfrm>
            <a:off x="0" y="380998"/>
            <a:ext cx="1037852" cy="1016293"/>
            <a:chOff x="0" y="0"/>
            <a:chExt cx="1037851" cy="1016291"/>
          </a:xfrm>
        </p:grpSpPr>
        <p:sp>
          <p:nvSpPr>
            <p:cNvPr id="96" name="Shape 66"/>
            <p:cNvSpPr/>
            <p:nvPr/>
          </p:nvSpPr>
          <p:spPr>
            <a:xfrm rot="16200000">
              <a:off x="-1" y="0"/>
              <a:ext cx="808804" cy="8088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97" name="Shape 67"/>
            <p:cNvSpPr/>
            <p:nvPr/>
          </p:nvSpPr>
          <p:spPr>
            <a:xfrm flipH="1">
              <a:off x="229050" y="207488"/>
              <a:ext cx="808802" cy="8088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82C7A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</p:grpSp>
      <p:sp>
        <p:nvSpPr>
          <p:cNvPr id="99" name="Title Text"/>
          <p:cNvSpPr txBox="1"/>
          <p:nvPr>
            <p:ph type="title"/>
          </p:nvPr>
        </p:nvSpPr>
        <p:spPr>
          <a:xfrm>
            <a:off x="1297498" y="393749"/>
            <a:ext cx="3798903" cy="1493102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2400"/>
            </a:lvl1pPr>
          </a:lstStyle>
          <a:p>
            <a:pPr/>
            <a:r>
              <a:t>Title Text</a:t>
            </a:r>
          </a:p>
        </p:txBody>
      </p:sp>
      <p:sp>
        <p:nvSpPr>
          <p:cNvPr id="100" name="Body Level One…"/>
          <p:cNvSpPr txBox="1"/>
          <p:nvPr>
            <p:ph type="body" sz="quarter" idx="1"/>
          </p:nvPr>
        </p:nvSpPr>
        <p:spPr>
          <a:xfrm>
            <a:off x="1297498" y="1972548"/>
            <a:ext cx="3798903" cy="2415902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MAIN_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" name="Shape 72"/>
          <p:cNvGrpSpPr/>
          <p:nvPr/>
        </p:nvGrpSpPr>
        <p:grpSpPr>
          <a:xfrm>
            <a:off x="4406398" y="-5"/>
            <a:ext cx="4737604" cy="5143506"/>
            <a:chOff x="0" y="0"/>
            <a:chExt cx="4737603" cy="5143504"/>
          </a:xfrm>
        </p:grpSpPr>
        <p:sp>
          <p:nvSpPr>
            <p:cNvPr id="108" name="Shape 73"/>
            <p:cNvSpPr/>
            <p:nvPr/>
          </p:nvSpPr>
          <p:spPr>
            <a:xfrm rot="5400000">
              <a:off x="1500" y="-1501"/>
              <a:ext cx="4734604" cy="47376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685"/>
                  </a:moveTo>
                  <a:lnTo>
                    <a:pt x="10685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2745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09" name="Shape 74"/>
            <p:cNvSpPr/>
            <p:nvPr/>
          </p:nvSpPr>
          <p:spPr>
            <a:xfrm rot="5400000">
              <a:off x="434425" y="5999"/>
              <a:ext cx="4298704" cy="42867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2745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10" name="Shape 75"/>
            <p:cNvSpPr/>
            <p:nvPr/>
          </p:nvSpPr>
          <p:spPr>
            <a:xfrm rot="16200000">
              <a:off x="1211999" y="1236641"/>
              <a:ext cx="808802" cy="8088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666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11" name="Shape 76"/>
            <p:cNvSpPr/>
            <p:nvPr/>
          </p:nvSpPr>
          <p:spPr>
            <a:xfrm flipH="1">
              <a:off x="1443457" y="1444078"/>
              <a:ext cx="808802" cy="8088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666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12" name="Shape 77"/>
            <p:cNvSpPr/>
            <p:nvPr/>
          </p:nvSpPr>
          <p:spPr>
            <a:xfrm rot="16200000">
              <a:off x="1580681" y="2469744"/>
              <a:ext cx="808803" cy="8088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666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13" name="Shape 78"/>
            <p:cNvSpPr/>
            <p:nvPr/>
          </p:nvSpPr>
          <p:spPr>
            <a:xfrm flipH="1">
              <a:off x="1815715" y="2677180"/>
              <a:ext cx="808803" cy="8088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666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14" name="Shape 79"/>
            <p:cNvSpPr/>
            <p:nvPr/>
          </p:nvSpPr>
          <p:spPr>
            <a:xfrm rot="16200000">
              <a:off x="2268942" y="1862245"/>
              <a:ext cx="808802" cy="8088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666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15" name="Shape 80"/>
            <p:cNvSpPr/>
            <p:nvPr/>
          </p:nvSpPr>
          <p:spPr>
            <a:xfrm flipH="1">
              <a:off x="2501701" y="2069681"/>
              <a:ext cx="808802" cy="8088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82C7A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16" name="Shape 81"/>
            <p:cNvSpPr/>
            <p:nvPr/>
          </p:nvSpPr>
          <p:spPr>
            <a:xfrm rot="16200000">
              <a:off x="2454743" y="2478089"/>
              <a:ext cx="808802" cy="8088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666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17" name="Shape 82"/>
            <p:cNvSpPr/>
            <p:nvPr/>
          </p:nvSpPr>
          <p:spPr>
            <a:xfrm flipH="1">
              <a:off x="3558868" y="2693192"/>
              <a:ext cx="808802" cy="8088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666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18" name="Shape 83"/>
            <p:cNvSpPr/>
            <p:nvPr/>
          </p:nvSpPr>
          <p:spPr>
            <a:xfrm flipH="1">
              <a:off x="3738683" y="3309038"/>
              <a:ext cx="808803" cy="8088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666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19" name="Shape 84"/>
            <p:cNvSpPr/>
            <p:nvPr/>
          </p:nvSpPr>
          <p:spPr>
            <a:xfrm rot="16200000">
              <a:off x="2641201" y="3095346"/>
              <a:ext cx="808802" cy="8088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666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20" name="Shape 85"/>
            <p:cNvSpPr/>
            <p:nvPr/>
          </p:nvSpPr>
          <p:spPr>
            <a:xfrm flipH="1">
              <a:off x="2870251" y="3302782"/>
              <a:ext cx="808802" cy="8088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666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21" name="Shape 86"/>
            <p:cNvSpPr/>
            <p:nvPr/>
          </p:nvSpPr>
          <p:spPr>
            <a:xfrm rot="16200000">
              <a:off x="2821016" y="3711190"/>
              <a:ext cx="808802" cy="8088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22" name="Shape 87"/>
            <p:cNvSpPr/>
            <p:nvPr/>
          </p:nvSpPr>
          <p:spPr>
            <a:xfrm flipH="1">
              <a:off x="3056049" y="3918627"/>
              <a:ext cx="808802" cy="8088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666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23" name="Shape 88"/>
            <p:cNvSpPr/>
            <p:nvPr/>
          </p:nvSpPr>
          <p:spPr>
            <a:xfrm rot="16200000">
              <a:off x="3696093" y="3718857"/>
              <a:ext cx="808803" cy="8088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666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24" name="Shape 89"/>
            <p:cNvSpPr/>
            <p:nvPr/>
          </p:nvSpPr>
          <p:spPr>
            <a:xfrm flipH="1">
              <a:off x="3928135" y="3926294"/>
              <a:ext cx="808803" cy="8088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666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25" name="Shape 90"/>
            <p:cNvSpPr/>
            <p:nvPr/>
          </p:nvSpPr>
          <p:spPr>
            <a:xfrm rot="16200000">
              <a:off x="3881892" y="4334702"/>
              <a:ext cx="808803" cy="8088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666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</p:grpSp>
      <p:sp>
        <p:nvSpPr>
          <p:cNvPr id="127" name="Title Text"/>
          <p:cNvSpPr txBox="1"/>
          <p:nvPr>
            <p:ph type="title"/>
          </p:nvPr>
        </p:nvSpPr>
        <p:spPr>
          <a:xfrm>
            <a:off x="823850" y="866775"/>
            <a:ext cx="4587000" cy="3521101"/>
          </a:xfrm>
          <a:prstGeom prst="rect">
            <a:avLst/>
          </a:prstGeom>
        </p:spPr>
        <p:txBody>
          <a:bodyPr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12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SECTION_TITLE_AND_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7" name="Shape 94"/>
          <p:cNvGrpSpPr/>
          <p:nvPr/>
        </p:nvGrpSpPr>
        <p:grpSpPr>
          <a:xfrm>
            <a:off x="0" y="380998"/>
            <a:ext cx="1037852" cy="1016293"/>
            <a:chOff x="0" y="0"/>
            <a:chExt cx="1037851" cy="1016291"/>
          </a:xfrm>
        </p:grpSpPr>
        <p:sp>
          <p:nvSpPr>
            <p:cNvPr id="135" name="Shape 95"/>
            <p:cNvSpPr/>
            <p:nvPr/>
          </p:nvSpPr>
          <p:spPr>
            <a:xfrm rot="16200000">
              <a:off x="-1" y="0"/>
              <a:ext cx="808804" cy="8088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36" name="Shape 96"/>
            <p:cNvSpPr/>
            <p:nvPr/>
          </p:nvSpPr>
          <p:spPr>
            <a:xfrm flipH="1">
              <a:off x="229050" y="207488"/>
              <a:ext cx="808802" cy="8088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82C7A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</p:grpSp>
      <p:sp>
        <p:nvSpPr>
          <p:cNvPr id="138" name="Title Text"/>
          <p:cNvSpPr txBox="1"/>
          <p:nvPr>
            <p:ph type="title"/>
          </p:nvPr>
        </p:nvSpPr>
        <p:spPr>
          <a:xfrm>
            <a:off x="1297498" y="1658323"/>
            <a:ext cx="3036302" cy="1751702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2400"/>
            </a:lvl1pPr>
          </a:lstStyle>
          <a:p>
            <a:pPr/>
            <a:r>
              <a:t>Title Text</a:t>
            </a:r>
          </a:p>
        </p:txBody>
      </p:sp>
      <p:sp>
        <p:nvSpPr>
          <p:cNvPr id="139" name="Body Level One…"/>
          <p:cNvSpPr txBox="1"/>
          <p:nvPr>
            <p:ph type="body" sz="quarter" idx="1"/>
          </p:nvPr>
        </p:nvSpPr>
        <p:spPr>
          <a:xfrm>
            <a:off x="1297498" y="3537999"/>
            <a:ext cx="3036302" cy="506102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228600" indent="0">
              <a:lnSpc>
                <a:spcPct val="100000"/>
              </a:lnSpc>
              <a:buClrTx/>
              <a:buSzTx/>
              <a:buFontTx/>
              <a:buNone/>
            </a:lvl1pPr>
            <a:lvl2pPr marL="228600" indent="457200">
              <a:lnSpc>
                <a:spcPct val="100000"/>
              </a:lnSpc>
              <a:buClrTx/>
              <a:buSzTx/>
              <a:buFontTx/>
              <a:buNone/>
            </a:lvl2pPr>
            <a:lvl3pPr marL="228600" indent="914400">
              <a:lnSpc>
                <a:spcPct val="100000"/>
              </a:lnSpc>
              <a:buClrTx/>
              <a:buSzTx/>
              <a:buFontTx/>
              <a:buNone/>
            </a:lvl3pPr>
            <a:lvl4pPr marL="228600" indent="1371600">
              <a:lnSpc>
                <a:spcPct val="100000"/>
              </a:lnSpc>
              <a:buClrTx/>
              <a:buSzTx/>
              <a:buFontTx/>
              <a:buNone/>
            </a:lvl4pPr>
            <a:lvl5pPr marL="228600" indent="1828800">
              <a:lnSpc>
                <a:spcPct val="100000"/>
              </a:lnSpc>
              <a:buClrTx/>
              <a:buSzTx/>
              <a:buFontTx/>
              <a:buNone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0" name="Shape 99"/>
          <p:cNvSpPr txBox="1"/>
          <p:nvPr>
            <p:ph type="body" sz="quarter" idx="13"/>
          </p:nvPr>
        </p:nvSpPr>
        <p:spPr>
          <a:xfrm>
            <a:off x="4648200" y="1696598"/>
            <a:ext cx="3676800" cy="2347504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</a:p>
        </p:txBody>
      </p:sp>
      <p:sp>
        <p:nvSpPr>
          <p:cNvPr id="1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21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457200" y="205978"/>
            <a:ext cx="8229600" cy="9941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/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457200" y="1200150"/>
            <a:ext cx="8229600" cy="39433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8684395" y="4692416"/>
            <a:ext cx="336763" cy="335201"/>
          </a:xfrm>
          <a:prstGeom prst="rect">
            <a:avLst/>
          </a:prstGeom>
          <a:ln w="12700">
            <a:miter lim="400000"/>
          </a:ln>
        </p:spPr>
        <p:txBody>
          <a:bodyPr wrap="none" lIns="91399" tIns="91399" rIns="91399" bIns="91399" anchor="ctr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ln>
            <a:noFill/>
          </a:ln>
          <a:solidFill>
            <a:srgbClr val="FFFFFF"/>
          </a:solidFill>
          <a:uFillTx/>
          <a:latin typeface="Montserrat"/>
          <a:ea typeface="Montserrat"/>
          <a:cs typeface="Montserrat"/>
          <a:sym typeface="Montserrat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ln>
            <a:noFill/>
          </a:ln>
          <a:solidFill>
            <a:srgbClr val="FFFFFF"/>
          </a:solidFill>
          <a:uFillTx/>
          <a:latin typeface="Montserrat"/>
          <a:ea typeface="Montserrat"/>
          <a:cs typeface="Montserrat"/>
          <a:sym typeface="Montserrat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ln>
            <a:noFill/>
          </a:ln>
          <a:solidFill>
            <a:srgbClr val="FFFFFF"/>
          </a:solidFill>
          <a:uFillTx/>
          <a:latin typeface="Montserrat"/>
          <a:ea typeface="Montserrat"/>
          <a:cs typeface="Montserrat"/>
          <a:sym typeface="Montserrat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ln>
            <a:noFill/>
          </a:ln>
          <a:solidFill>
            <a:srgbClr val="FFFFFF"/>
          </a:solidFill>
          <a:uFillTx/>
          <a:latin typeface="Montserrat"/>
          <a:ea typeface="Montserrat"/>
          <a:cs typeface="Montserrat"/>
          <a:sym typeface="Montserrat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ln>
            <a:noFill/>
          </a:ln>
          <a:solidFill>
            <a:srgbClr val="FFFFFF"/>
          </a:solidFill>
          <a:uFillTx/>
          <a:latin typeface="Montserrat"/>
          <a:ea typeface="Montserrat"/>
          <a:cs typeface="Montserrat"/>
          <a:sym typeface="Montserrat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ln>
            <a:noFill/>
          </a:ln>
          <a:solidFill>
            <a:srgbClr val="FFFFFF"/>
          </a:solidFill>
          <a:uFillTx/>
          <a:latin typeface="Montserrat"/>
          <a:ea typeface="Montserrat"/>
          <a:cs typeface="Montserrat"/>
          <a:sym typeface="Montserrat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ln>
            <a:noFill/>
          </a:ln>
          <a:solidFill>
            <a:srgbClr val="FFFFFF"/>
          </a:solidFill>
          <a:uFillTx/>
          <a:latin typeface="Montserrat"/>
          <a:ea typeface="Montserrat"/>
          <a:cs typeface="Montserrat"/>
          <a:sym typeface="Montserrat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ln>
            <a:noFill/>
          </a:ln>
          <a:solidFill>
            <a:srgbClr val="FFFFFF"/>
          </a:solidFill>
          <a:uFillTx/>
          <a:latin typeface="Montserrat"/>
          <a:ea typeface="Montserrat"/>
          <a:cs typeface="Montserrat"/>
          <a:sym typeface="Montserrat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ln>
            <a:noFill/>
          </a:ln>
          <a:solidFill>
            <a:srgbClr val="FFFFFF"/>
          </a:solidFill>
          <a:uFillTx/>
          <a:latin typeface="Montserrat"/>
          <a:ea typeface="Montserrat"/>
          <a:cs typeface="Montserrat"/>
          <a:sym typeface="Montserrat"/>
        </a:defRPr>
      </a:lvl9pPr>
    </p:titleStyle>
    <p:bodyStyle>
      <a:lvl1pPr marL="457200" marR="0" indent="-31115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FFFFFF"/>
        </a:buClr>
        <a:buSzPts val="1300"/>
        <a:buFont typeface="Helvetica Neue"/>
        <a:buChar char="●"/>
        <a:tabLst/>
        <a:defRPr b="0" baseline="0" cap="none" i="0" spc="0" strike="noStrike" sz="1300" u="none">
          <a:ln>
            <a:noFill/>
          </a:ln>
          <a:solidFill>
            <a:srgbClr val="FFFFFF"/>
          </a:solidFill>
          <a:uFillTx/>
          <a:latin typeface="Lato"/>
          <a:ea typeface="Lato"/>
          <a:cs typeface="Lato"/>
          <a:sym typeface="Lato"/>
        </a:defRPr>
      </a:lvl1pPr>
      <a:lvl2pPr marL="914400" marR="0" indent="-31115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FFFFFF"/>
        </a:buClr>
        <a:buSzPts val="1300"/>
        <a:buFont typeface="Helvetica Neue"/>
        <a:buChar char="○"/>
        <a:tabLst/>
        <a:defRPr b="0" baseline="0" cap="none" i="0" spc="0" strike="noStrike" sz="1300" u="none">
          <a:ln>
            <a:noFill/>
          </a:ln>
          <a:solidFill>
            <a:srgbClr val="FFFFFF"/>
          </a:solidFill>
          <a:uFillTx/>
          <a:latin typeface="Lato"/>
          <a:ea typeface="Lato"/>
          <a:cs typeface="Lato"/>
          <a:sym typeface="Lato"/>
        </a:defRPr>
      </a:lvl2pPr>
      <a:lvl3pPr marL="1371600" marR="0" indent="-31115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FFFFFF"/>
        </a:buClr>
        <a:buSzPts val="1300"/>
        <a:buFont typeface="Helvetica Neue"/>
        <a:buChar char="■"/>
        <a:tabLst/>
        <a:defRPr b="0" baseline="0" cap="none" i="0" spc="0" strike="noStrike" sz="1300" u="none">
          <a:ln>
            <a:noFill/>
          </a:ln>
          <a:solidFill>
            <a:srgbClr val="FFFFFF"/>
          </a:solidFill>
          <a:uFillTx/>
          <a:latin typeface="Lato"/>
          <a:ea typeface="Lato"/>
          <a:cs typeface="Lato"/>
          <a:sym typeface="Lato"/>
        </a:defRPr>
      </a:lvl3pPr>
      <a:lvl4pPr marL="1828800" marR="0" indent="-31115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FFFFFF"/>
        </a:buClr>
        <a:buSzPts val="1300"/>
        <a:buFont typeface="Helvetica Neue"/>
        <a:buChar char="●"/>
        <a:tabLst/>
        <a:defRPr b="0" baseline="0" cap="none" i="0" spc="0" strike="noStrike" sz="1300" u="none">
          <a:ln>
            <a:noFill/>
          </a:ln>
          <a:solidFill>
            <a:srgbClr val="FFFFFF"/>
          </a:solidFill>
          <a:uFillTx/>
          <a:latin typeface="Lato"/>
          <a:ea typeface="Lato"/>
          <a:cs typeface="Lato"/>
          <a:sym typeface="Lato"/>
        </a:defRPr>
      </a:lvl4pPr>
      <a:lvl5pPr marL="2286000" marR="0" indent="-31115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FFFFFF"/>
        </a:buClr>
        <a:buSzPts val="1300"/>
        <a:buFont typeface="Helvetica Neue"/>
        <a:buChar char="○"/>
        <a:tabLst/>
        <a:defRPr b="0" baseline="0" cap="none" i="0" spc="0" strike="noStrike" sz="1300" u="none">
          <a:ln>
            <a:noFill/>
          </a:ln>
          <a:solidFill>
            <a:srgbClr val="FFFFFF"/>
          </a:solidFill>
          <a:uFillTx/>
          <a:latin typeface="Lato"/>
          <a:ea typeface="Lato"/>
          <a:cs typeface="Lato"/>
          <a:sym typeface="Lato"/>
        </a:defRPr>
      </a:lvl5pPr>
      <a:lvl6pPr marL="2743200" marR="0" indent="-31115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FFFFFF"/>
        </a:buClr>
        <a:buSzPts val="1300"/>
        <a:buFont typeface="Helvetica Neue"/>
        <a:buChar char="■"/>
        <a:tabLst/>
        <a:defRPr b="0" baseline="0" cap="none" i="0" spc="0" strike="noStrike" sz="1300" u="none">
          <a:ln>
            <a:noFill/>
          </a:ln>
          <a:solidFill>
            <a:srgbClr val="FFFFFF"/>
          </a:solidFill>
          <a:uFillTx/>
          <a:latin typeface="Lato"/>
          <a:ea typeface="Lato"/>
          <a:cs typeface="Lato"/>
          <a:sym typeface="Lato"/>
        </a:defRPr>
      </a:lvl6pPr>
      <a:lvl7pPr marL="3200400" marR="0" indent="-31115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FFFFFF"/>
        </a:buClr>
        <a:buSzPts val="1300"/>
        <a:buFont typeface="Helvetica Neue"/>
        <a:buChar char="●"/>
        <a:tabLst/>
        <a:defRPr b="0" baseline="0" cap="none" i="0" spc="0" strike="noStrike" sz="1300" u="none">
          <a:ln>
            <a:noFill/>
          </a:ln>
          <a:solidFill>
            <a:srgbClr val="FFFFFF"/>
          </a:solidFill>
          <a:uFillTx/>
          <a:latin typeface="Lato"/>
          <a:ea typeface="Lato"/>
          <a:cs typeface="Lato"/>
          <a:sym typeface="Lato"/>
        </a:defRPr>
      </a:lvl7pPr>
      <a:lvl8pPr marL="3657600" marR="0" indent="-31115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FFFFFF"/>
        </a:buClr>
        <a:buSzPts val="1300"/>
        <a:buFont typeface="Helvetica Neue"/>
        <a:buChar char="○"/>
        <a:tabLst/>
        <a:defRPr b="0" baseline="0" cap="none" i="0" spc="0" strike="noStrike" sz="1300" u="none">
          <a:ln>
            <a:noFill/>
          </a:ln>
          <a:solidFill>
            <a:srgbClr val="FFFFFF"/>
          </a:solidFill>
          <a:uFillTx/>
          <a:latin typeface="Lato"/>
          <a:ea typeface="Lato"/>
          <a:cs typeface="Lato"/>
          <a:sym typeface="Lato"/>
        </a:defRPr>
      </a:lvl8pPr>
      <a:lvl9pPr marL="4114800" marR="0" indent="-31115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FFFFFF"/>
        </a:buClr>
        <a:buSzPts val="1300"/>
        <a:buFont typeface="Helvetica Neue"/>
        <a:buChar char="■"/>
        <a:tabLst/>
        <a:defRPr b="0" baseline="0" cap="none" i="0" spc="0" strike="noStrike" sz="1300" u="none">
          <a:ln>
            <a:noFill/>
          </a:ln>
          <a:solidFill>
            <a:srgbClr val="FFFFFF"/>
          </a:solidFill>
          <a:uFillTx/>
          <a:latin typeface="Lato"/>
          <a:ea typeface="Lato"/>
          <a:cs typeface="Lato"/>
          <a:sym typeface="Lato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Lato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Lato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Lato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Lato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Lato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Lato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Lato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Lato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Lato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video" Target="../media/media1.mov"/><Relationship Id="rId3" Type="http://schemas.microsoft.com/office/2007/relationships/media" Target="../media/media1.mov"/><Relationship Id="rId4" Type="http://schemas.openxmlformats.org/officeDocument/2006/relationships/image" Target="../media/image8.pn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video" Target="../media/media2.mov"/><Relationship Id="rId3" Type="http://schemas.microsoft.com/office/2007/relationships/media" Target="../media/media2.mov"/><Relationship Id="rId4" Type="http://schemas.openxmlformats.org/officeDocument/2006/relationships/image" Target="../media/image9.pn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video" Target="../media/media3.mov"/><Relationship Id="rId3" Type="http://schemas.microsoft.com/office/2007/relationships/media" Target="../media/media3.mov"/><Relationship Id="rId4" Type="http://schemas.openxmlformats.org/officeDocument/2006/relationships/image" Target="../media/image10.pn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.pn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34"/>
          <p:cNvSpPr txBox="1"/>
          <p:nvPr>
            <p:ph type="ctrTitle"/>
          </p:nvPr>
        </p:nvSpPr>
        <p:spPr>
          <a:xfrm>
            <a:off x="311699" y="744573"/>
            <a:ext cx="8520602" cy="969904"/>
          </a:xfrm>
          <a:prstGeom prst="rect">
            <a:avLst/>
          </a:prstGeom>
        </p:spPr>
        <p:txBody>
          <a:bodyPr lIns="91399" tIns="91399" rIns="91399" bIns="91399"/>
          <a:lstStyle/>
          <a:p>
            <a:pPr/>
            <a:r>
              <a:t>ENSE 470, Milestone 6</a:t>
            </a:r>
          </a:p>
        </p:txBody>
      </p:sp>
      <p:sp>
        <p:nvSpPr>
          <p:cNvPr id="190" name="Shape 135"/>
          <p:cNvSpPr txBox="1"/>
          <p:nvPr>
            <p:ph type="subTitle" idx="1"/>
          </p:nvPr>
        </p:nvSpPr>
        <p:spPr>
          <a:xfrm>
            <a:off x="311699" y="1714475"/>
            <a:ext cx="8520602" cy="3184201"/>
          </a:xfrm>
          <a:prstGeom prst="rect">
            <a:avLst/>
          </a:prstGeom>
        </p:spPr>
        <p:txBody>
          <a:bodyPr lIns="91399" tIns="91399" rIns="91399" bIns="91399"/>
          <a:lstStyle/>
          <a:p>
            <a:pPr marL="0">
              <a:defRPr sz="3600"/>
            </a:pPr>
            <a:r>
              <a:t>Tiger Vikings</a:t>
            </a:r>
          </a:p>
          <a:p>
            <a:pPr marL="0"/>
            <a:r>
              <a:t>Team members:</a:t>
            </a:r>
          </a:p>
          <a:p>
            <a:pPr marL="0"/>
            <a:r>
              <a:t>Samuel Iregbu</a:t>
            </a:r>
          </a:p>
          <a:p>
            <a:pPr marL="0"/>
            <a:r>
              <a:t>Christian Anwanaodung</a:t>
            </a:r>
          </a:p>
          <a:p>
            <a:pPr marL="0"/>
            <a:r>
              <a:t>Jay Denesik</a:t>
            </a:r>
          </a:p>
          <a:p>
            <a:pPr marL="0"/>
            <a:r>
              <a:t>Uys Kriek</a:t>
            </a:r>
          </a:p>
          <a:p>
            <a:pPr marL="0"/>
          </a:p>
          <a:p>
            <a:pPr marL="0"/>
            <a:r>
              <a:t>March 29th, 2018</a:t>
            </a:r>
          </a:p>
        </p:txBody>
      </p:sp>
      <p:pic>
        <p:nvPicPr>
          <p:cNvPr id="191" name="Shape 136" descr="Shape 13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128825" y="0"/>
            <a:ext cx="3015175" cy="5143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2018-03-29-04-51-31 (1).mov" descr="2018-03-29-04-51-31 (1)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143000" y="-648"/>
            <a:ext cx="6858000" cy="5143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940002" fill="hold"/>
                                        <p:tgtEl>
                                          <p:spTgt spid="2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222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2018-03-29-04-53-06.mov" descr="2018-03-29-04-53-06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143000" y="-648"/>
            <a:ext cx="6858000" cy="5143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226999" fill="hold"/>
                                        <p:tgtEl>
                                          <p:spTgt spid="2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224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2018-03-29-05-00-17.mov" descr="2018-03-29-05-00-17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143000" y="-648"/>
            <a:ext cx="6858000" cy="5143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63999" fill="hold"/>
                                        <p:tgtEl>
                                          <p:spTgt spid="2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226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09"/>
          <p:cNvSpPr txBox="1"/>
          <p:nvPr>
            <p:ph type="title"/>
          </p:nvPr>
        </p:nvSpPr>
        <p:spPr>
          <a:xfrm>
            <a:off x="1297500" y="432094"/>
            <a:ext cx="7038900" cy="914102"/>
          </a:xfrm>
          <a:prstGeom prst="rect">
            <a:avLst/>
          </a:prstGeom>
        </p:spPr>
        <p:txBody>
          <a:bodyPr lIns="91399" tIns="91399" rIns="91399" bIns="91399"/>
          <a:lstStyle/>
          <a:p>
            <a:pPr/>
            <a:r>
              <a:t>Group Reflection</a:t>
            </a:r>
          </a:p>
        </p:txBody>
      </p:sp>
      <p:sp>
        <p:nvSpPr>
          <p:cNvPr id="229" name="Shape 210"/>
          <p:cNvSpPr txBox="1"/>
          <p:nvPr>
            <p:ph type="body" idx="1"/>
          </p:nvPr>
        </p:nvSpPr>
        <p:spPr>
          <a:xfrm>
            <a:off x="1082617" y="1039060"/>
            <a:ext cx="7468666" cy="3757960"/>
          </a:xfrm>
          <a:prstGeom prst="rect">
            <a:avLst/>
          </a:prstGeom>
        </p:spPr>
        <p:txBody>
          <a:bodyPr lIns="91399" tIns="91399" rIns="91399" bIns="91399"/>
          <a:lstStyle/>
          <a:p>
            <a:pPr marL="452627" indent="-301688">
              <a:buSzPts val="1500"/>
              <a:buChar char="-"/>
              <a:defRPr sz="1500">
                <a:latin typeface="Montserrat"/>
                <a:ea typeface="Montserrat"/>
                <a:cs typeface="Montserrat"/>
                <a:sym typeface="Montserrat"/>
              </a:defRPr>
            </a:pPr>
            <a:r>
              <a:t>How did you feel about this milestone? What did you like about it? What did you dislike?</a:t>
            </a:r>
            <a:endParaRPr sz="1200"/>
          </a:p>
          <a:p>
            <a:pPr lvl="1" marL="905255" indent="-289115">
              <a:buSzPts val="1500"/>
              <a:buChar char="-"/>
              <a:defRPr sz="1500">
                <a:solidFill>
                  <a:srgbClr val="FF4C19"/>
                </a:solidFill>
                <a:latin typeface="Montserrat"/>
                <a:ea typeface="Montserrat"/>
                <a:cs typeface="Montserrat"/>
                <a:sym typeface="Montserrat"/>
              </a:defRPr>
            </a:pPr>
            <a:r>
              <a:t>We felt that this milestone helped us conclude our MVP development cycle.</a:t>
            </a:r>
            <a:endParaRPr sz="1200"/>
          </a:p>
          <a:p>
            <a:pPr marL="452627" indent="-301688">
              <a:buSzPts val="1500"/>
              <a:buChar char="-"/>
              <a:defRPr sz="1500">
                <a:latin typeface="Montserrat"/>
                <a:ea typeface="Montserrat"/>
                <a:cs typeface="Montserrat"/>
                <a:sym typeface="Montserrat"/>
              </a:defRPr>
            </a:pPr>
            <a:r>
              <a:t>What did you learn about yourself as you collaborated and worked through this milestone?</a:t>
            </a:r>
            <a:endParaRPr sz="1200"/>
          </a:p>
          <a:p>
            <a:pPr lvl="1" marL="905255" indent="-289115">
              <a:buSzPts val="1500"/>
              <a:buChar char="-"/>
              <a:defRPr sz="1500">
                <a:solidFill>
                  <a:srgbClr val="FF5217"/>
                </a:solidFill>
                <a:latin typeface="Montserrat"/>
                <a:ea typeface="Montserrat"/>
                <a:cs typeface="Montserrat"/>
                <a:sym typeface="Montserrat"/>
              </a:defRPr>
            </a:pPr>
            <a:r>
              <a:t>We learned to trust that each other would be able to complete their work separately</a:t>
            </a:r>
            <a:endParaRPr sz="1200"/>
          </a:p>
          <a:p>
            <a:pPr marL="452627" indent="-301688">
              <a:buSzPts val="1500"/>
              <a:buChar char="-"/>
              <a:defRPr sz="1500">
                <a:latin typeface="Montserrat"/>
                <a:ea typeface="Montserrat"/>
                <a:cs typeface="Montserrat"/>
                <a:sym typeface="Montserrat"/>
              </a:defRPr>
            </a:pPr>
            <a:r>
              <a:t>How will you use what you have learned going forward?</a:t>
            </a:r>
            <a:endParaRPr sz="1200"/>
          </a:p>
          <a:p>
            <a:pPr lvl="1" marL="905255" indent="-289115">
              <a:buSzPts val="1500"/>
              <a:buChar char="-"/>
              <a:defRPr sz="1500">
                <a:solidFill>
                  <a:srgbClr val="FF3A15"/>
                </a:solidFill>
                <a:latin typeface="Montserrat"/>
                <a:ea typeface="Montserrat"/>
                <a:cs typeface="Montserrat"/>
                <a:sym typeface="Montserrat"/>
              </a:defRPr>
            </a:pPr>
            <a:r>
              <a:t>The experience of having completed a development cycle will make future development cycles much easier.</a:t>
            </a:r>
            <a:endParaRPr sz="1200"/>
          </a:p>
          <a:p>
            <a:pPr marL="452627" indent="-301688">
              <a:buSzPts val="1500"/>
              <a:buChar char="-"/>
              <a:defRPr sz="1500">
                <a:latin typeface="Montserrat"/>
                <a:ea typeface="Montserrat"/>
                <a:cs typeface="Montserrat"/>
                <a:sym typeface="Montserrat"/>
              </a:defRPr>
            </a:pPr>
            <a:r>
              <a:t>What “stuff &amp; things” related to this milestone would you want help with?</a:t>
            </a:r>
            <a:endParaRPr sz="1200"/>
          </a:p>
          <a:p>
            <a:pPr lvl="1" marL="905255" indent="-289115">
              <a:buSzPts val="1500"/>
              <a:buChar char="-"/>
              <a:defRPr sz="1500">
                <a:solidFill>
                  <a:srgbClr val="FF3F14"/>
                </a:solidFill>
                <a:latin typeface="Montserrat"/>
                <a:ea typeface="Montserrat"/>
                <a:cs typeface="Montserrat"/>
                <a:sym typeface="Montserrat"/>
              </a:defRPr>
            </a:pPr>
            <a:r>
              <a:t>Nothing in particular.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Shape 215" descr="Shape 21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00250" y="0"/>
            <a:ext cx="5143500" cy="5143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41"/>
          <p:cNvSpPr txBox="1"/>
          <p:nvPr>
            <p:ph type="ctrTitle"/>
          </p:nvPr>
        </p:nvSpPr>
        <p:spPr>
          <a:xfrm>
            <a:off x="3423749" y="163775"/>
            <a:ext cx="5017501" cy="853199"/>
          </a:xfrm>
          <a:prstGeom prst="rect">
            <a:avLst/>
          </a:prstGeom>
        </p:spPr>
        <p:txBody>
          <a:bodyPr/>
          <a:lstStyle>
            <a:lvl1pPr defTabSz="512063">
              <a:defRPr sz="2240"/>
            </a:lvl1pPr>
          </a:lstStyle>
          <a:p>
            <a:pPr/>
            <a:r>
              <a:t>Technology Used:</a:t>
            </a:r>
          </a:p>
        </p:txBody>
      </p:sp>
      <p:sp>
        <p:nvSpPr>
          <p:cNvPr id="194" name="Shape 142"/>
          <p:cNvSpPr txBox="1"/>
          <p:nvPr>
            <p:ph type="subTitle" sz="quarter" idx="1"/>
          </p:nvPr>
        </p:nvSpPr>
        <p:spPr>
          <a:xfrm>
            <a:off x="3825775" y="1016975"/>
            <a:ext cx="3470701" cy="2562001"/>
          </a:xfrm>
          <a:prstGeom prst="rect">
            <a:avLst/>
          </a:prstGeom>
        </p:spPr>
        <p:txBody>
          <a:bodyPr/>
          <a:lstStyle/>
          <a:p>
            <a:pPr marL="457200" indent="-311150">
              <a:buClr>
                <a:srgbClr val="FFFFFF"/>
              </a:buClr>
              <a:buSzPts val="1300"/>
              <a:buFont typeface="Helvetica Neue"/>
              <a:buChar char="-"/>
              <a:defRPr b="1">
                <a:solidFill>
                  <a:srgbClr val="FF481B"/>
                </a:solidFill>
              </a:defRPr>
            </a:pPr>
            <a:r>
              <a:t>No longer Using CSV</a:t>
            </a:r>
          </a:p>
          <a:p>
            <a:pPr marL="0">
              <a:defRPr b="1">
                <a:solidFill>
                  <a:srgbClr val="FF481B"/>
                </a:solidFill>
              </a:defRPr>
            </a:pPr>
          </a:p>
          <a:p>
            <a:pPr marL="457200" indent="-311150">
              <a:buClr>
                <a:srgbClr val="FFFFFF"/>
              </a:buClr>
              <a:buSzPts val="1300"/>
              <a:buFont typeface="Helvetica Neue"/>
              <a:buChar char="-"/>
              <a:defRPr b="1">
                <a:solidFill>
                  <a:srgbClr val="FF481B"/>
                </a:solidFill>
              </a:defRPr>
            </a:pPr>
            <a:r>
              <a:t>Switched to mySQL</a:t>
            </a:r>
          </a:p>
          <a:p>
            <a:pPr marL="0">
              <a:defRPr b="1">
                <a:solidFill>
                  <a:srgbClr val="FF481B"/>
                </a:solidFill>
              </a:defRPr>
            </a:pPr>
          </a:p>
          <a:p>
            <a:pPr marL="457200" indent="-311150">
              <a:buClr>
                <a:srgbClr val="FFFFFF"/>
              </a:buClr>
              <a:buSzPts val="1300"/>
              <a:buFont typeface="Helvetica Neue"/>
              <a:buChar char="-"/>
              <a:defRPr b="1">
                <a:solidFill>
                  <a:srgbClr val="FF481B"/>
                </a:solidFill>
              </a:defRPr>
            </a:pPr>
            <a:r>
              <a:t>Coded using C#</a:t>
            </a:r>
          </a:p>
          <a:p>
            <a:pPr marL="0">
              <a:defRPr b="1">
                <a:solidFill>
                  <a:srgbClr val="FF481B"/>
                </a:solidFill>
              </a:defRPr>
            </a:pPr>
          </a:p>
          <a:p>
            <a:pPr marL="457200" indent="-311150">
              <a:buClr>
                <a:srgbClr val="FFFFFF"/>
              </a:buClr>
              <a:buSzPts val="1300"/>
              <a:buFont typeface="Helvetica Neue"/>
              <a:buChar char="-"/>
              <a:defRPr b="1">
                <a:solidFill>
                  <a:srgbClr val="FF481B"/>
                </a:solidFill>
              </a:defRPr>
            </a:pPr>
            <a:r>
              <a:t>MS paint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47"/>
          <p:cNvSpPr txBox="1"/>
          <p:nvPr/>
        </p:nvSpPr>
        <p:spPr>
          <a:xfrm>
            <a:off x="4106975" y="332475"/>
            <a:ext cx="4746000" cy="528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2400" u="sng">
                <a:solidFill>
                  <a:srgbClr val="FFFFFF"/>
                </a:solidFill>
              </a:defRPr>
            </a:lvl1pPr>
          </a:lstStyle>
          <a:p>
            <a:pPr/>
            <a:r>
              <a:t>Retrospect:  Lo-Fi Prototypes</a:t>
            </a:r>
          </a:p>
        </p:txBody>
      </p:sp>
      <p:pic>
        <p:nvPicPr>
          <p:cNvPr id="197" name="Shape 148" descr="Shape 14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21200"/>
            <a:ext cx="3605025" cy="5101103"/>
          </a:xfrm>
          <a:prstGeom prst="rect">
            <a:avLst/>
          </a:prstGeom>
          <a:ln w="12700">
            <a:miter lim="400000"/>
          </a:ln>
        </p:spPr>
      </p:pic>
      <p:sp>
        <p:nvSpPr>
          <p:cNvPr id="198" name="Shape 149"/>
          <p:cNvSpPr txBox="1"/>
          <p:nvPr/>
        </p:nvSpPr>
        <p:spPr>
          <a:xfrm>
            <a:off x="4159150" y="1010475"/>
            <a:ext cx="3755100" cy="3802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Software Request Webform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Shape 154" descr="Shape 15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3634981" cy="5143497"/>
          </a:xfrm>
          <a:prstGeom prst="rect">
            <a:avLst/>
          </a:prstGeom>
          <a:ln w="12700">
            <a:miter lim="400000"/>
          </a:ln>
        </p:spPr>
      </p:pic>
      <p:sp>
        <p:nvSpPr>
          <p:cNvPr id="201" name="Shape 155"/>
          <p:cNvSpPr txBox="1"/>
          <p:nvPr/>
        </p:nvSpPr>
        <p:spPr>
          <a:xfrm>
            <a:off x="3976599" y="586699"/>
            <a:ext cx="4667701" cy="5284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2400" u="sng">
                <a:solidFill>
                  <a:srgbClr val="FFFFFF"/>
                </a:solidFill>
              </a:defRPr>
            </a:lvl1pPr>
          </a:lstStyle>
          <a:p>
            <a:pPr/>
            <a:r>
              <a:t>Retrospect: Lo-Fi Prototypes</a:t>
            </a:r>
          </a:p>
        </p:txBody>
      </p:sp>
      <p:sp>
        <p:nvSpPr>
          <p:cNvPr id="202" name="Shape 156"/>
          <p:cNvSpPr txBox="1"/>
          <p:nvPr/>
        </p:nvSpPr>
        <p:spPr>
          <a:xfrm>
            <a:off x="4074374" y="1271200"/>
            <a:ext cx="3755101" cy="3802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Analyst Request Table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Shape 161" descr="Shape 16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3634981" cy="5143497"/>
          </a:xfrm>
          <a:prstGeom prst="rect">
            <a:avLst/>
          </a:prstGeom>
          <a:ln w="12700">
            <a:miter lim="400000"/>
          </a:ln>
        </p:spPr>
      </p:pic>
      <p:sp>
        <p:nvSpPr>
          <p:cNvPr id="205" name="Shape 162"/>
          <p:cNvSpPr txBox="1"/>
          <p:nvPr/>
        </p:nvSpPr>
        <p:spPr>
          <a:xfrm>
            <a:off x="4250399" y="508475"/>
            <a:ext cx="4126501" cy="528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2400" u="sng">
                <a:solidFill>
                  <a:srgbClr val="FFFFFF"/>
                </a:solidFill>
              </a:defRPr>
            </a:lvl1pPr>
          </a:lstStyle>
          <a:p>
            <a:pPr/>
            <a:r>
              <a:t>Retrospect: Lo-Fi Prototypes</a:t>
            </a:r>
          </a:p>
        </p:txBody>
      </p:sp>
      <p:sp>
        <p:nvSpPr>
          <p:cNvPr id="206" name="Shape 163"/>
          <p:cNvSpPr txBox="1"/>
          <p:nvPr/>
        </p:nvSpPr>
        <p:spPr>
          <a:xfrm>
            <a:off x="4296024" y="1199525"/>
            <a:ext cx="3755101" cy="3802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User Request (Detailed View)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Shape 168" descr="Shape 16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3634986" cy="5143497"/>
          </a:xfrm>
          <a:prstGeom prst="rect">
            <a:avLst/>
          </a:prstGeom>
          <a:ln w="12700">
            <a:miter lim="400000"/>
          </a:ln>
        </p:spPr>
      </p:pic>
      <p:sp>
        <p:nvSpPr>
          <p:cNvPr id="209" name="Shape 169"/>
          <p:cNvSpPr txBox="1"/>
          <p:nvPr/>
        </p:nvSpPr>
        <p:spPr>
          <a:xfrm>
            <a:off x="3917924" y="384624"/>
            <a:ext cx="4628401" cy="5284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pPr/>
            <a:r>
              <a:t>Retrospective: Lo-Fi Prototypes</a:t>
            </a:r>
          </a:p>
        </p:txBody>
      </p:sp>
      <p:sp>
        <p:nvSpPr>
          <p:cNvPr id="210" name="Shape 170"/>
          <p:cNvSpPr txBox="1"/>
          <p:nvPr/>
        </p:nvSpPr>
        <p:spPr>
          <a:xfrm>
            <a:off x="3957049" y="977850"/>
            <a:ext cx="3755101" cy="3802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User Request (Approver View)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Shape 175" descr="Shape 17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3634981" cy="5143497"/>
          </a:xfrm>
          <a:prstGeom prst="rect">
            <a:avLst/>
          </a:prstGeom>
          <a:ln w="12700">
            <a:miter lim="400000"/>
          </a:ln>
        </p:spPr>
      </p:pic>
      <p:sp>
        <p:nvSpPr>
          <p:cNvPr id="213" name="Shape 176"/>
          <p:cNvSpPr txBox="1"/>
          <p:nvPr/>
        </p:nvSpPr>
        <p:spPr>
          <a:xfrm>
            <a:off x="4080900" y="221649"/>
            <a:ext cx="4556701" cy="5284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2400" u="sng">
                <a:solidFill>
                  <a:srgbClr val="FFFFFF"/>
                </a:solidFill>
              </a:defRPr>
            </a:lvl1pPr>
          </a:lstStyle>
          <a:p>
            <a:pPr/>
            <a:r>
              <a:t>Retrospective: Lo-Fi Prototypes</a:t>
            </a:r>
          </a:p>
        </p:txBody>
      </p:sp>
      <p:sp>
        <p:nvSpPr>
          <p:cNvPr id="214" name="Shape 177"/>
          <p:cNvSpPr txBox="1"/>
          <p:nvPr/>
        </p:nvSpPr>
        <p:spPr>
          <a:xfrm>
            <a:off x="4172175" y="847475"/>
            <a:ext cx="3755100" cy="3802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User Request Finalization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182"/>
          <p:cNvSpPr txBox="1"/>
          <p:nvPr>
            <p:ph type="ctrTitle"/>
          </p:nvPr>
        </p:nvSpPr>
        <p:spPr>
          <a:xfrm>
            <a:off x="3537148" y="1578399"/>
            <a:ext cx="5017501" cy="1578901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17" name="Shape 183"/>
          <p:cNvSpPr txBox="1"/>
          <p:nvPr>
            <p:ph type="subTitle" sz="quarter" idx="1"/>
          </p:nvPr>
        </p:nvSpPr>
        <p:spPr>
          <a:xfrm>
            <a:off x="5083950" y="3924925"/>
            <a:ext cx="3470701" cy="506101"/>
          </a:xfrm>
          <a:prstGeom prst="rect">
            <a:avLst/>
          </a:prstGeom>
        </p:spPr>
        <p:txBody>
          <a:bodyPr/>
          <a:lstStyle/>
          <a:p>
            <a:pPr marL="0"/>
          </a:p>
        </p:txBody>
      </p:sp>
      <p:pic>
        <p:nvPicPr>
          <p:cNvPr id="218" name="Shape 184" descr="Shape 18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1" cy="5143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189"/>
          <p:cNvSpPr txBox="1"/>
          <p:nvPr>
            <p:ph type="ctrTitle"/>
          </p:nvPr>
        </p:nvSpPr>
        <p:spPr>
          <a:xfrm>
            <a:off x="2102998" y="202848"/>
            <a:ext cx="5017501" cy="1578902"/>
          </a:xfrm>
          <a:prstGeom prst="rect">
            <a:avLst/>
          </a:prstGeom>
        </p:spPr>
        <p:txBody>
          <a:bodyPr/>
          <a:lstStyle>
            <a:lvl1pPr algn="ctr">
              <a:defRPr u="sng"/>
            </a:lvl1pPr>
          </a:lstStyle>
          <a:p>
            <a:pPr/>
            <a:r>
              <a:t>Minimum Viable Product Demo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1B212C"/>
      </a:lt1>
      <a:dk2>
        <a:srgbClr val="A7A7A7"/>
      </a:dk2>
      <a:lt2>
        <a:srgbClr val="535353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0000FF"/>
      </a:hlink>
      <a:folHlink>
        <a:srgbClr val="FF00FF"/>
      </a:folHlink>
    </a:clrScheme>
    <a:fontScheme name="Focus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Focu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1B212C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1B212C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1B212C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0000FF"/>
      </a:hlink>
      <a:folHlink>
        <a:srgbClr val="FF00FF"/>
      </a:folHlink>
    </a:clrScheme>
    <a:fontScheme name="Focus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Focu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1B212C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1B212C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1B212C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